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77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8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5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9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1277-83DB-4CC6-9C32-3963E74C608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2250-6D0C-4A1F-80D0-3E9F80F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Dashboard </a:t>
            </a:r>
            <a:r>
              <a:rPr lang="en-US" dirty="0" err="1" smtClean="0"/>
              <a:t>Mahasiwa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Anggota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Darman</a:t>
            </a:r>
            <a:r>
              <a:rPr lang="en-US" dirty="0" smtClean="0"/>
              <a:t> </a:t>
            </a:r>
            <a:r>
              <a:rPr lang="en-US" dirty="0" err="1" smtClean="0"/>
              <a:t>Yusnan</a:t>
            </a:r>
            <a:r>
              <a:rPr lang="en-US" dirty="0" smtClean="0"/>
              <a:t> Ely (</a:t>
            </a:r>
            <a:r>
              <a:rPr lang="en-US" dirty="0" err="1" smtClean="0"/>
              <a:t>Ketua</a:t>
            </a:r>
            <a:r>
              <a:rPr lang="en-US" dirty="0" smtClean="0"/>
              <a:t>) / 19.11.3115</a:t>
            </a:r>
          </a:p>
          <a:p>
            <a:r>
              <a:rPr lang="en-US" dirty="0" err="1" smtClean="0"/>
              <a:t>Bennyamin</a:t>
            </a:r>
            <a:r>
              <a:rPr lang="en-US" dirty="0" smtClean="0"/>
              <a:t> </a:t>
            </a:r>
            <a:r>
              <a:rPr lang="en-US" dirty="0" err="1" smtClean="0"/>
              <a:t>Gobel</a:t>
            </a:r>
            <a:r>
              <a:rPr lang="en-US" dirty="0" smtClean="0"/>
              <a:t> </a:t>
            </a:r>
            <a:r>
              <a:rPr lang="en-US" dirty="0" err="1" smtClean="0"/>
              <a:t>Yudha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r>
              <a:rPr lang="en-US" dirty="0" smtClean="0"/>
              <a:t> / 19.11.3105</a:t>
            </a:r>
          </a:p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Fajar</a:t>
            </a:r>
            <a:r>
              <a:rPr lang="en-US" dirty="0" smtClean="0"/>
              <a:t> </a:t>
            </a:r>
            <a:r>
              <a:rPr lang="en-US" dirty="0" err="1" smtClean="0"/>
              <a:t>Fadli</a:t>
            </a:r>
            <a:r>
              <a:rPr lang="en-US" dirty="0" smtClean="0"/>
              <a:t> / 19.11.3114</a:t>
            </a:r>
          </a:p>
          <a:p>
            <a:r>
              <a:rPr lang="en-US" dirty="0" smtClean="0"/>
              <a:t>Fila S J / 19.11.3090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err="1"/>
              <a:t>-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profil</a:t>
            </a:r>
            <a:r>
              <a:rPr lang="en-US" dirty="0" smtClean="0"/>
              <a:t> (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menu </a:t>
            </a:r>
            <a:r>
              <a:rPr lang="en-US" dirty="0" err="1" smtClean="0"/>
              <a:t>pembayaran</a:t>
            </a:r>
            <a:r>
              <a:rPr lang="en-US" dirty="0" smtClean="0"/>
              <a:t> (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Ujian</a:t>
            </a:r>
            <a:r>
              <a:rPr lang="en-US" dirty="0" smtClean="0"/>
              <a:t> (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ujian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Jadwal</a:t>
            </a:r>
            <a:r>
              <a:rPr lang="en-US" dirty="0" smtClean="0"/>
              <a:t> (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)</a:t>
            </a:r>
          </a:p>
          <a:p>
            <a:r>
              <a:rPr lang="en-US" dirty="0" smtClean="0"/>
              <a:t>KRS (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krs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akun</a:t>
            </a:r>
            <a:r>
              <a:rPr lang="en-US" dirty="0" smtClean="0"/>
              <a:t> (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forum (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lain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pengumuman</a:t>
            </a:r>
            <a:r>
              <a:rPr lang="en-US" dirty="0" smtClean="0"/>
              <a:t> (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kemahasiswaan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setting (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profilnya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2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Dan </a:t>
            </a:r>
            <a:r>
              <a:rPr lang="en-US" dirty="0" err="1" smtClean="0"/>
              <a:t>Juga</a:t>
            </a:r>
            <a:r>
              <a:rPr lang="en-US" dirty="0" smtClean="0"/>
              <a:t> Framework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: 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smtClean="0"/>
              <a:t>framework : bootstrap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Judul Proyek : Dashboard Mahasiwa </vt:lpstr>
      <vt:lpstr>Latar Belakang</vt:lpstr>
      <vt:lpstr>Daftar Konten dan juga fitur-fitur nya</vt:lpstr>
      <vt:lpstr>Bahasa Pemrograman Dan Juga Framework Yang Digunakan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Proyek : Dashboard Mahasiwa </dc:title>
  <dc:creator>asus</dc:creator>
  <cp:lastModifiedBy>asus</cp:lastModifiedBy>
  <cp:revision>1</cp:revision>
  <dcterms:created xsi:type="dcterms:W3CDTF">2021-05-05T15:04:02Z</dcterms:created>
  <dcterms:modified xsi:type="dcterms:W3CDTF">2021-05-05T15:04:31Z</dcterms:modified>
</cp:coreProperties>
</file>