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pic>
        <p:nvPicPr>
          <p:cNvPr id="9" name="圖片 8" descr="image6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t="34663" r="6586" b="32076"/>
          <a:stretch/>
        </p:blipFill>
        <p:spPr>
          <a:xfrm>
            <a:off x="6145327" y="6200380"/>
            <a:ext cx="2312871" cy="6576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新的簡報標題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新的子標題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1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簡報一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第一條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測試測試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第二條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第三條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第四條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8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簡報二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8865" y="21670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/>
              <a:t>文字方塊右移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89021" y="36933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文字方塊下移</a:t>
            </a:r>
            <a:endParaRPr kumimoji="1"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46777" y="43574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文字方塊弧線右移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37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貼一張圖片</a:t>
            </a:r>
            <a:endParaRPr kumimoji="1" lang="zh-TW" altLang="en-US" dirty="0"/>
          </a:p>
        </p:txBody>
      </p:sp>
      <p:pic>
        <p:nvPicPr>
          <p:cNvPr id="3" name="圖片 2" descr="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0" b="30084"/>
          <a:stretch/>
        </p:blipFill>
        <p:spPr>
          <a:xfrm>
            <a:off x="757146" y="2659927"/>
            <a:ext cx="7024271" cy="20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自動化動作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第一行文字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第二行文字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第三行文字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第四行文字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51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25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23312</TotalTime>
  <Words>33</Words>
  <Application>Microsoft Macintosh PowerPoint</Application>
  <PresentationFormat>如螢幕大小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新的簡報標題</vt:lpstr>
      <vt:lpstr>簡報一</vt:lpstr>
      <vt:lpstr>簡報二</vt:lpstr>
      <vt:lpstr>貼一張圖片</vt:lpstr>
      <vt:lpstr>自動化動作</vt:lpstr>
      <vt:lpstr>The End</vt:lpstr>
    </vt:vector>
  </TitlesOfParts>
  <Company>吉利富資訊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新的簡報標題</dc:title>
  <dc:creator>Hsu Ping Feng</dc:creator>
  <cp:lastModifiedBy>Hsu Ping Feng</cp:lastModifiedBy>
  <cp:revision>21</cp:revision>
  <dcterms:created xsi:type="dcterms:W3CDTF">2016-12-14T08:03:24Z</dcterms:created>
  <dcterms:modified xsi:type="dcterms:W3CDTF">2017-01-01T12:26:16Z</dcterms:modified>
</cp:coreProperties>
</file>