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53662B-5343-2040-AE9B-7E1FBA7B8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9EF388-B5D6-3C4E-9510-74936BF37968}" type="datetimeFigureOut">
              <a:rPr kumimoji="1" lang="zh-TW" altLang="en-US" smtClean="0"/>
              <a:t>16/12/16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新的簡報標題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新的子標題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1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簡報一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第一條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第二條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第三條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第四條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8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簡報二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8865" y="21670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/>
              <a:t>文字方塊右移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89021" y="369332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文字方塊下移</a:t>
            </a:r>
            <a:endParaRPr kumimoji="1"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46777" y="43574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文字方塊弧線右移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37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22  E" pathEditMode="relative" ptsTypes="">
                                      <p:cBhvr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67 0.05331  C 0.081 0.06531  0.102 0.07198  0.124 0.07198  C 0.149 0.07198  0.169 0.06531  0.183 0.05331  L 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貼一張圖片</a:t>
            </a:r>
            <a:endParaRPr kumimoji="1" lang="zh-TW" altLang="en-US" dirty="0"/>
          </a:p>
        </p:txBody>
      </p:sp>
      <p:pic>
        <p:nvPicPr>
          <p:cNvPr id="3" name="圖片 2" descr="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0" b="30084"/>
          <a:stretch/>
        </p:blipFill>
        <p:spPr>
          <a:xfrm>
            <a:off x="5181600" y="5452611"/>
            <a:ext cx="2895600" cy="8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7117</TotalTime>
  <Words>26</Words>
  <Application>Microsoft Macintosh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新的簡報標題</vt:lpstr>
      <vt:lpstr>簡報一</vt:lpstr>
      <vt:lpstr>簡報二</vt:lpstr>
      <vt:lpstr>貼一張圖片</vt:lpstr>
    </vt:vector>
  </TitlesOfParts>
  <Company>吉利富資訊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新的簡報標題</dc:title>
  <dc:creator>Hsu Ping Feng</dc:creator>
  <cp:lastModifiedBy>Hsu Ping Feng</cp:lastModifiedBy>
  <cp:revision>12</cp:revision>
  <dcterms:created xsi:type="dcterms:W3CDTF">2016-12-14T08:03:24Z</dcterms:created>
  <dcterms:modified xsi:type="dcterms:W3CDTF">2016-12-21T06:31:12Z</dcterms:modified>
</cp:coreProperties>
</file>