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4"/>
  </p:sldMasterIdLst>
  <p:sldIdLst>
    <p:sldId id="256" r:id="rId5"/>
    <p:sldId id="257" r:id="rId6"/>
    <p:sldId id="258" r:id="rId7"/>
    <p:sldId id="262" r:id="rId8"/>
    <p:sldId id="259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EAE3C5-4F0D-FF41-9143-212FCE44F6C6}" v="4" dt="2024-10-23T19:13:38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7"/>
    <p:restoredTop sz="94599"/>
  </p:normalViewPr>
  <p:slideViewPr>
    <p:cSldViewPr snapToGrid="0">
      <p:cViewPr varScale="1">
        <p:scale>
          <a:sx n="106" d="100"/>
          <a:sy n="106" d="100"/>
        </p:scale>
        <p:origin x="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an Jorde" userId="c14f50db-af52-473f-917a-f92de921b89d" providerId="ADAL" clId="{016B1A04-117E-3F47-8778-A8C5758B85A7}"/>
    <pc:docChg chg="delSld modSld">
      <pc:chgData name="Stian Jorde" userId="c14f50db-af52-473f-917a-f92de921b89d" providerId="ADAL" clId="{016B1A04-117E-3F47-8778-A8C5758B85A7}" dt="2024-10-24T10:07:45.559" v="4" actId="2696"/>
      <pc:docMkLst>
        <pc:docMk/>
      </pc:docMkLst>
      <pc:sldChg chg="modSp mod">
        <pc:chgData name="Stian Jorde" userId="c14f50db-af52-473f-917a-f92de921b89d" providerId="ADAL" clId="{016B1A04-117E-3F47-8778-A8C5758B85A7}" dt="2024-10-24T10:07:20.256" v="2" actId="20577"/>
        <pc:sldMkLst>
          <pc:docMk/>
          <pc:sldMk cId="2565151356" sldId="257"/>
        </pc:sldMkLst>
        <pc:spChg chg="mod">
          <ac:chgData name="Stian Jorde" userId="c14f50db-af52-473f-917a-f92de921b89d" providerId="ADAL" clId="{016B1A04-117E-3F47-8778-A8C5758B85A7}" dt="2024-10-24T10:07:20.256" v="2" actId="20577"/>
          <ac:spMkLst>
            <pc:docMk/>
            <pc:sldMk cId="2565151356" sldId="257"/>
            <ac:spMk id="3" creationId="{B84CB247-E598-4BD5-573E-C75C4B74C0E1}"/>
          </ac:spMkLst>
        </pc:spChg>
      </pc:sldChg>
      <pc:sldChg chg="del">
        <pc:chgData name="Stian Jorde" userId="c14f50db-af52-473f-917a-f92de921b89d" providerId="ADAL" clId="{016B1A04-117E-3F47-8778-A8C5758B85A7}" dt="2024-10-24T10:07:43.013" v="3" actId="2696"/>
        <pc:sldMkLst>
          <pc:docMk/>
          <pc:sldMk cId="2167141497" sldId="260"/>
        </pc:sldMkLst>
      </pc:sldChg>
      <pc:sldChg chg="del">
        <pc:chgData name="Stian Jorde" userId="c14f50db-af52-473f-917a-f92de921b89d" providerId="ADAL" clId="{016B1A04-117E-3F47-8778-A8C5758B85A7}" dt="2024-10-24T10:07:45.559" v="4" actId="2696"/>
        <pc:sldMkLst>
          <pc:docMk/>
          <pc:sldMk cId="4183438913" sldId="261"/>
        </pc:sldMkLst>
      </pc:sldChg>
    </pc:docChg>
  </pc:docChgLst>
  <pc:docChgLst>
    <pc:chgData name="Stian Jorde" userId="c14f50db-af52-473f-917a-f92de921b89d" providerId="ADAL" clId="{8EEAE3C5-4F0D-FF41-9143-212FCE44F6C6}"/>
    <pc:docChg chg="delSld modSld">
      <pc:chgData name="Stian Jorde" userId="c14f50db-af52-473f-917a-f92de921b89d" providerId="ADAL" clId="{8EEAE3C5-4F0D-FF41-9143-212FCE44F6C6}" dt="2024-10-23T19:16:03.642" v="11" actId="2696"/>
      <pc:docMkLst>
        <pc:docMk/>
      </pc:docMkLst>
      <pc:sldChg chg="modSp">
        <pc:chgData name="Stian Jorde" userId="c14f50db-af52-473f-917a-f92de921b89d" providerId="ADAL" clId="{8EEAE3C5-4F0D-FF41-9143-212FCE44F6C6}" dt="2024-10-23T19:13:38.837" v="3" actId="20577"/>
        <pc:sldMkLst>
          <pc:docMk/>
          <pc:sldMk cId="496936580" sldId="256"/>
        </pc:sldMkLst>
        <pc:spChg chg="mod">
          <ac:chgData name="Stian Jorde" userId="c14f50db-af52-473f-917a-f92de921b89d" providerId="ADAL" clId="{8EEAE3C5-4F0D-FF41-9143-212FCE44F6C6}" dt="2024-10-23T19:13:31.024" v="0" actId="20577"/>
          <ac:spMkLst>
            <pc:docMk/>
            <pc:sldMk cId="496936580" sldId="256"/>
            <ac:spMk id="2" creationId="{DB2E2219-6A49-127E-EFA7-9A58B3FC98EA}"/>
          </ac:spMkLst>
        </pc:spChg>
        <pc:spChg chg="mod">
          <ac:chgData name="Stian Jorde" userId="c14f50db-af52-473f-917a-f92de921b89d" providerId="ADAL" clId="{8EEAE3C5-4F0D-FF41-9143-212FCE44F6C6}" dt="2024-10-23T19:13:38.837" v="3" actId="20577"/>
          <ac:spMkLst>
            <pc:docMk/>
            <pc:sldMk cId="496936580" sldId="256"/>
            <ac:spMk id="3" creationId="{92252134-0B1D-24B9-2403-46A511070F39}"/>
          </ac:spMkLst>
        </pc:spChg>
      </pc:sldChg>
      <pc:sldChg chg="modSp mod">
        <pc:chgData name="Stian Jorde" userId="c14f50db-af52-473f-917a-f92de921b89d" providerId="ADAL" clId="{8EEAE3C5-4F0D-FF41-9143-212FCE44F6C6}" dt="2024-10-23T19:14:53.723" v="8" actId="20577"/>
        <pc:sldMkLst>
          <pc:docMk/>
          <pc:sldMk cId="2565151356" sldId="257"/>
        </pc:sldMkLst>
        <pc:spChg chg="mod">
          <ac:chgData name="Stian Jorde" userId="c14f50db-af52-473f-917a-f92de921b89d" providerId="ADAL" clId="{8EEAE3C5-4F0D-FF41-9143-212FCE44F6C6}" dt="2024-10-23T19:14:53.723" v="8" actId="20577"/>
          <ac:spMkLst>
            <pc:docMk/>
            <pc:sldMk cId="2565151356" sldId="257"/>
            <ac:spMk id="3" creationId="{B84CB247-E598-4BD5-573E-C75C4B74C0E1}"/>
          </ac:spMkLst>
        </pc:spChg>
      </pc:sldChg>
      <pc:sldChg chg="modSp mod">
        <pc:chgData name="Stian Jorde" userId="c14f50db-af52-473f-917a-f92de921b89d" providerId="ADAL" clId="{8EEAE3C5-4F0D-FF41-9143-212FCE44F6C6}" dt="2024-10-23T19:15:36.223" v="10" actId="20577"/>
        <pc:sldMkLst>
          <pc:docMk/>
          <pc:sldMk cId="2167141497" sldId="260"/>
        </pc:sldMkLst>
        <pc:spChg chg="mod">
          <ac:chgData name="Stian Jorde" userId="c14f50db-af52-473f-917a-f92de921b89d" providerId="ADAL" clId="{8EEAE3C5-4F0D-FF41-9143-212FCE44F6C6}" dt="2024-10-23T19:15:36.223" v="10" actId="20577"/>
          <ac:spMkLst>
            <pc:docMk/>
            <pc:sldMk cId="2167141497" sldId="260"/>
            <ac:spMk id="3" creationId="{3D34B3B8-B7E8-B93D-701E-6534EE0ED085}"/>
          </ac:spMkLst>
        </pc:spChg>
      </pc:sldChg>
      <pc:sldChg chg="del">
        <pc:chgData name="Stian Jorde" userId="c14f50db-af52-473f-917a-f92de921b89d" providerId="ADAL" clId="{8EEAE3C5-4F0D-FF41-9143-212FCE44F6C6}" dt="2024-10-23T19:16:03.642" v="11" actId="2696"/>
        <pc:sldMkLst>
          <pc:docMk/>
          <pc:sldMk cId="4139208061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74F4CF4-C9E3-1948-FB5E-259EFA29E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0B15232-D34A-DA49-1EED-1AA619095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6FC5652-1B08-A322-E5EE-BDD3F369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2339-5947-274C-8A8B-CD0F1837A9C5}" type="datetimeFigureOut">
              <a:rPr lang="nb-NO" smtClean="0"/>
              <a:t>24.10.2024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D4CB1AF-03BA-F9EB-4522-D03ACA4D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2D10617-DD9A-741A-6171-CFA8EB34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685F-DE23-524E-980A-591028D5E6E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460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9DEB31F-BEA8-01B5-39C3-D5E2CD59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9F8E648-0C70-83E0-52E2-3E17FDB66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1C87D31-5154-1F05-F487-2029DF68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2339-5947-274C-8A8B-CD0F1837A9C5}" type="datetimeFigureOut">
              <a:rPr lang="nb-NO" smtClean="0"/>
              <a:t>24.10.2024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C18D182-7E43-5669-DE61-4A626AD6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C0C7A14-0532-EA48-C7CA-EB2F0061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685F-DE23-524E-980A-591028D5E6E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456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78148F54-30AB-AA32-CB5D-86C51210E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2E69FF2-4975-EDD8-FF88-8C29DC316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B6FE07A-889A-0448-0DA3-CE0902DE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2339-5947-274C-8A8B-CD0F1837A9C5}" type="datetimeFigureOut">
              <a:rPr lang="nb-NO" smtClean="0"/>
              <a:t>24.10.2024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9894BAA-F554-4773-DAEF-4E2A8700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E26C8AC-00E1-6C09-7CD9-299A4F29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685F-DE23-524E-980A-591028D5E6E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784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17ADA3-8CE7-FE7F-DB59-81D5283F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83B3AD1-CEB0-D3BB-A725-9C0F47526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804735F-3B21-2DAA-8932-CED1D244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2339-5947-274C-8A8B-CD0F1837A9C5}" type="datetimeFigureOut">
              <a:rPr lang="nb-NO" smtClean="0"/>
              <a:t>24.10.2024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EBB54E6-FD97-B0FD-8FC2-7796EE6A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A3C2D41-0B31-E0ED-6301-642AF8E9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685F-DE23-524E-980A-591028D5E6E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391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5F37E17-9D7C-406D-CA35-E1471B2A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C804D08-5671-60EB-DCAD-0E1E4A04C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4BFC1F8-F7F1-E1F3-F92D-47218D4B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2339-5947-274C-8A8B-CD0F1837A9C5}" type="datetimeFigureOut">
              <a:rPr lang="nb-NO" smtClean="0"/>
              <a:t>24.10.2024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491F1A9-904F-ADCB-BB11-7199305A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9A6E4DC-3FC8-5A06-B2DE-4FAED320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685F-DE23-524E-980A-591028D5E6E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476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B8B42E-7E74-B267-5FB3-A2F48F90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C13EE8-FED1-4086-D1CC-21B3D69D2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C834BFC-7F81-5334-FC52-6061DE510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BDC243D-5CC2-6C35-BF45-00765DCD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2339-5947-274C-8A8B-CD0F1837A9C5}" type="datetimeFigureOut">
              <a:rPr lang="nb-NO" smtClean="0"/>
              <a:t>24.10.2024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85EF701-56CA-50A2-5491-7E43C5AB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5150417-DE0C-B34E-9DEE-DB97774A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685F-DE23-524E-980A-591028D5E6E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907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3EE000-85CA-7C21-D432-B5C0E6ED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BE50C69-85F5-F3F3-5CB2-1594B89D7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6916B7E-882E-0789-B350-9C7E0DA45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093BBDA3-37C2-DD88-C70A-B4B16722E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A615E20-7522-18E0-6227-32A31DA9D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B95ACB0D-522A-2526-47C2-80F4D979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2339-5947-274C-8A8B-CD0F1837A9C5}" type="datetimeFigureOut">
              <a:rPr lang="nb-NO" smtClean="0"/>
              <a:t>24.10.2024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A638CBCA-144B-2A98-E1AF-B2B63812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4A93A293-3FC3-FF7C-E8A2-9F2C071A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685F-DE23-524E-980A-591028D5E6E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461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1B7DA2-CF72-0673-67ED-D10703AC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921F2348-7CD1-C4C0-5E46-7D86B65D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2339-5947-274C-8A8B-CD0F1837A9C5}" type="datetimeFigureOut">
              <a:rPr lang="nb-NO" smtClean="0"/>
              <a:t>24.10.2024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CB909B4-D032-1EF2-2BE8-6C3D8ECD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E23CE639-C9AA-4A5E-EBE6-163183FC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685F-DE23-524E-980A-591028D5E6E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38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FCDDBDD7-9CA6-5A29-15A4-BF98162B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2339-5947-274C-8A8B-CD0F1837A9C5}" type="datetimeFigureOut">
              <a:rPr lang="nb-NO" smtClean="0"/>
              <a:t>24.10.2024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0E55200E-A8A0-EF15-4AB2-7ABBE018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49C67C5-BD2D-05DD-5F59-155B4C80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685F-DE23-524E-980A-591028D5E6E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200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92F672-6D74-CB93-5A85-CEC5A757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4185BFD-BDCA-50A6-20D9-07B9CCFE4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8FC0A83-E034-5F3C-0148-1498D1467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EF3B1E1-9C61-B5F2-7375-53CDBD0F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2339-5947-274C-8A8B-CD0F1837A9C5}" type="datetimeFigureOut">
              <a:rPr lang="nb-NO" smtClean="0"/>
              <a:t>24.10.2024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63F1DC7-C1CA-7BFE-72B0-1EB1A61A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E063295-0A92-7EB1-9357-B198C01D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685F-DE23-524E-980A-591028D5E6E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40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EA3F7B0-916D-00E0-CF9C-E038D94B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45AEC10A-7C75-EAB5-4325-49C7FA4A9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9E9BA5B-2E38-104D-14ED-0B391230D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E4B2942-0385-55CD-9A9B-D6000CF6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2339-5947-274C-8A8B-CD0F1837A9C5}" type="datetimeFigureOut">
              <a:rPr lang="nb-NO" smtClean="0"/>
              <a:t>24.10.2024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C548D1B-B1F4-92EE-B15B-49BD14A9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D12C9A9-2C29-76B8-EEDB-D56A95E8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685F-DE23-524E-980A-591028D5E6E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958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EF14847-5461-7710-8899-8F09A915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E4CE807-D312-3130-F1DF-AD96E106D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987B8C8-8FAD-3940-83C7-20A13519A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7D2339-5947-274C-8A8B-CD0F1837A9C5}" type="datetimeFigureOut">
              <a:rPr lang="nb-NO" smtClean="0"/>
              <a:t>24.10.2024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D8BD6F9-6AB0-F8A4-99C4-B7D9780AF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D1817B0-08D0-BC49-B942-0FCADD52E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8D685F-DE23-524E-980A-591028D5E6E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965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gkreft.no/nyheter/donere-haret-kreftsaken" TargetMode="External"/><Relationship Id="rId2" Type="http://schemas.openxmlformats.org/officeDocument/2006/relationships/hyperlink" Target="https://www.blodbanken-oslo.no/index.php?action=book&amp;book=blodbank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odekors.no/stott-arbeidet/pantelotteri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gnbue lys på hånden">
            <a:extLst>
              <a:ext uri="{FF2B5EF4-FFF2-40B4-BE49-F238E27FC236}">
                <a16:creationId xmlns:a16="http://schemas.microsoft.com/office/drawing/2014/main" id="{271B5D87-2FB9-1EA1-58DA-6471439EB4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8847" r="-1" b="686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DB2E2219-6A49-127E-EFA7-9A58B3FC9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nb-NO" sz="6600" dirty="0">
                <a:solidFill>
                  <a:schemeClr val="bg1"/>
                </a:solidFill>
              </a:rPr>
              <a:t>En hjelpende hånd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2252134-0B1D-24B9-2403-46A511070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 For 1IM F21</a:t>
            </a:r>
          </a:p>
          <a:p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3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E9FF7ED-C67F-4E8D-8157-6BB83D644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325" y="643467"/>
            <a:ext cx="10407351" cy="1891626"/>
          </a:xfrm>
          <a:custGeom>
            <a:avLst/>
            <a:gdLst>
              <a:gd name="connsiteX0" fmla="*/ 0 w 10407351"/>
              <a:gd name="connsiteY0" fmla="*/ 0 h 1891626"/>
              <a:gd name="connsiteX1" fmla="*/ 10407351 w 10407351"/>
              <a:gd name="connsiteY1" fmla="*/ 0 h 1891626"/>
              <a:gd name="connsiteX2" fmla="*/ 10407351 w 10407351"/>
              <a:gd name="connsiteY2" fmla="*/ 1364684 h 1891626"/>
              <a:gd name="connsiteX3" fmla="*/ 10278187 w 10407351"/>
              <a:gd name="connsiteY3" fmla="*/ 1375369 h 1891626"/>
              <a:gd name="connsiteX4" fmla="*/ 10183452 w 10407351"/>
              <a:gd name="connsiteY4" fmla="*/ 1391690 h 1891626"/>
              <a:gd name="connsiteX5" fmla="*/ 9936834 w 10407351"/>
              <a:gd name="connsiteY5" fmla="*/ 1413567 h 1891626"/>
              <a:gd name="connsiteX6" fmla="*/ 9633679 w 10407351"/>
              <a:gd name="connsiteY6" fmla="*/ 1479227 h 1891626"/>
              <a:gd name="connsiteX7" fmla="*/ 9464371 w 10407351"/>
              <a:gd name="connsiteY7" fmla="*/ 1479341 h 1891626"/>
              <a:gd name="connsiteX8" fmla="*/ 9351136 w 10407351"/>
              <a:gd name="connsiteY8" fmla="*/ 1473048 h 1891626"/>
              <a:gd name="connsiteX9" fmla="*/ 9277477 w 10407351"/>
              <a:gd name="connsiteY9" fmla="*/ 1467445 h 1891626"/>
              <a:gd name="connsiteX10" fmla="*/ 9221081 w 10407351"/>
              <a:gd name="connsiteY10" fmla="*/ 1462245 h 1891626"/>
              <a:gd name="connsiteX11" fmla="*/ 9145968 w 10407351"/>
              <a:gd name="connsiteY11" fmla="*/ 1462282 h 1891626"/>
              <a:gd name="connsiteX12" fmla="*/ 9023280 w 10407351"/>
              <a:gd name="connsiteY12" fmla="*/ 1511217 h 1891626"/>
              <a:gd name="connsiteX13" fmla="*/ 8830925 w 10407351"/>
              <a:gd name="connsiteY13" fmla="*/ 1554093 h 1891626"/>
              <a:gd name="connsiteX14" fmla="*/ 8676048 w 10407351"/>
              <a:gd name="connsiteY14" fmla="*/ 1560374 h 1891626"/>
              <a:gd name="connsiteX15" fmla="*/ 8638989 w 10407351"/>
              <a:gd name="connsiteY15" fmla="*/ 1568839 h 1891626"/>
              <a:gd name="connsiteX16" fmla="*/ 8456861 w 10407351"/>
              <a:gd name="connsiteY16" fmla="*/ 1566972 h 1891626"/>
              <a:gd name="connsiteX17" fmla="*/ 8189198 w 10407351"/>
              <a:gd name="connsiteY17" fmla="*/ 1584307 h 1891626"/>
              <a:gd name="connsiteX18" fmla="*/ 7898401 w 10407351"/>
              <a:gd name="connsiteY18" fmla="*/ 1565768 h 1891626"/>
              <a:gd name="connsiteX19" fmla="*/ 7563813 w 10407351"/>
              <a:gd name="connsiteY19" fmla="*/ 1558454 h 1891626"/>
              <a:gd name="connsiteX20" fmla="*/ 7349063 w 10407351"/>
              <a:gd name="connsiteY20" fmla="*/ 1551966 h 1891626"/>
              <a:gd name="connsiteX21" fmla="*/ 7131024 w 10407351"/>
              <a:gd name="connsiteY21" fmla="*/ 1585911 h 1891626"/>
              <a:gd name="connsiteX22" fmla="*/ 6889291 w 10407351"/>
              <a:gd name="connsiteY22" fmla="*/ 1610925 h 1891626"/>
              <a:gd name="connsiteX23" fmla="*/ 6668938 w 10407351"/>
              <a:gd name="connsiteY23" fmla="*/ 1613148 h 1891626"/>
              <a:gd name="connsiteX24" fmla="*/ 6538541 w 10407351"/>
              <a:gd name="connsiteY24" fmla="*/ 1620507 h 1891626"/>
              <a:gd name="connsiteX25" fmla="*/ 6491279 w 10407351"/>
              <a:gd name="connsiteY25" fmla="*/ 1632773 h 1891626"/>
              <a:gd name="connsiteX26" fmla="*/ 6423751 w 10407351"/>
              <a:gd name="connsiteY26" fmla="*/ 1643536 h 1891626"/>
              <a:gd name="connsiteX27" fmla="*/ 6306336 w 10407351"/>
              <a:gd name="connsiteY27" fmla="*/ 1669857 h 1891626"/>
              <a:gd name="connsiteX28" fmla="*/ 6155679 w 10407351"/>
              <a:gd name="connsiteY28" fmla="*/ 1680409 h 1891626"/>
              <a:gd name="connsiteX29" fmla="*/ 6018716 w 10407351"/>
              <a:gd name="connsiteY29" fmla="*/ 1668513 h 1891626"/>
              <a:gd name="connsiteX30" fmla="*/ 5927081 w 10407351"/>
              <a:gd name="connsiteY30" fmla="*/ 1663779 h 1891626"/>
              <a:gd name="connsiteX31" fmla="*/ 5704857 w 10407351"/>
              <a:gd name="connsiteY31" fmla="*/ 1661355 h 1891626"/>
              <a:gd name="connsiteX32" fmla="*/ 5464353 w 10407351"/>
              <a:gd name="connsiteY32" fmla="*/ 1649361 h 1891626"/>
              <a:gd name="connsiteX33" fmla="*/ 5408840 w 10407351"/>
              <a:gd name="connsiteY33" fmla="*/ 1659913 h 1891626"/>
              <a:gd name="connsiteX34" fmla="*/ 5315720 w 10407351"/>
              <a:gd name="connsiteY34" fmla="*/ 1677105 h 1891626"/>
              <a:gd name="connsiteX35" fmla="*/ 5250566 w 10407351"/>
              <a:gd name="connsiteY35" fmla="*/ 1709327 h 1891626"/>
              <a:gd name="connsiteX36" fmla="*/ 5170942 w 10407351"/>
              <a:gd name="connsiteY36" fmla="*/ 1716026 h 1891626"/>
              <a:gd name="connsiteX37" fmla="*/ 5063388 w 10407351"/>
              <a:gd name="connsiteY37" fmla="*/ 1707824 h 1891626"/>
              <a:gd name="connsiteX38" fmla="*/ 4937644 w 10407351"/>
              <a:gd name="connsiteY38" fmla="*/ 1733778 h 1891626"/>
              <a:gd name="connsiteX39" fmla="*/ 4863636 w 10407351"/>
              <a:gd name="connsiteY39" fmla="*/ 1742276 h 1891626"/>
              <a:gd name="connsiteX40" fmla="*/ 4663097 w 10407351"/>
              <a:gd name="connsiteY40" fmla="*/ 1772517 h 1891626"/>
              <a:gd name="connsiteX41" fmla="*/ 4576142 w 10407351"/>
              <a:gd name="connsiteY41" fmla="*/ 1801338 h 1891626"/>
              <a:gd name="connsiteX42" fmla="*/ 4432728 w 10407351"/>
              <a:gd name="connsiteY42" fmla="*/ 1821550 h 1891626"/>
              <a:gd name="connsiteX43" fmla="*/ 4330325 w 10407351"/>
              <a:gd name="connsiteY43" fmla="*/ 1832397 h 1891626"/>
              <a:gd name="connsiteX44" fmla="*/ 4301301 w 10407351"/>
              <a:gd name="connsiteY44" fmla="*/ 1853709 h 1891626"/>
              <a:gd name="connsiteX45" fmla="*/ 4300886 w 10407351"/>
              <a:gd name="connsiteY45" fmla="*/ 1854105 h 1891626"/>
              <a:gd name="connsiteX46" fmla="*/ 4238651 w 10407351"/>
              <a:gd name="connsiteY46" fmla="*/ 1857049 h 1891626"/>
              <a:gd name="connsiteX47" fmla="*/ 4102292 w 10407351"/>
              <a:gd name="connsiteY47" fmla="*/ 1880193 h 1891626"/>
              <a:gd name="connsiteX48" fmla="*/ 4059333 w 10407351"/>
              <a:gd name="connsiteY48" fmla="*/ 1886249 h 1891626"/>
              <a:gd name="connsiteX49" fmla="*/ 4036441 w 10407351"/>
              <a:gd name="connsiteY49" fmla="*/ 1891626 h 1891626"/>
              <a:gd name="connsiteX50" fmla="*/ 4002125 w 10407351"/>
              <a:gd name="connsiteY50" fmla="*/ 1877697 h 1891626"/>
              <a:gd name="connsiteX51" fmla="*/ 3959209 w 10407351"/>
              <a:gd name="connsiteY51" fmla="*/ 1883738 h 1891626"/>
              <a:gd name="connsiteX52" fmla="*/ 3949215 w 10407351"/>
              <a:gd name="connsiteY52" fmla="*/ 1885692 h 1891626"/>
              <a:gd name="connsiteX53" fmla="*/ 3874146 w 10407351"/>
              <a:gd name="connsiteY53" fmla="*/ 1872130 h 1891626"/>
              <a:gd name="connsiteX54" fmla="*/ 3866827 w 10407351"/>
              <a:gd name="connsiteY54" fmla="*/ 1866688 h 1891626"/>
              <a:gd name="connsiteX55" fmla="*/ 3829184 w 10407351"/>
              <a:gd name="connsiteY55" fmla="*/ 1864322 h 1891626"/>
              <a:gd name="connsiteX56" fmla="*/ 3824903 w 10407351"/>
              <a:gd name="connsiteY56" fmla="*/ 1865766 h 1891626"/>
              <a:gd name="connsiteX57" fmla="*/ 3793706 w 10407351"/>
              <a:gd name="connsiteY57" fmla="*/ 1857436 h 1891626"/>
              <a:gd name="connsiteX58" fmla="*/ 3668616 w 10407351"/>
              <a:gd name="connsiteY58" fmla="*/ 1842745 h 1891626"/>
              <a:gd name="connsiteX59" fmla="*/ 3428086 w 10407351"/>
              <a:gd name="connsiteY59" fmla="*/ 1835034 h 1891626"/>
              <a:gd name="connsiteX60" fmla="*/ 3177594 w 10407351"/>
              <a:gd name="connsiteY60" fmla="*/ 1813026 h 1891626"/>
              <a:gd name="connsiteX61" fmla="*/ 2940077 w 10407351"/>
              <a:gd name="connsiteY61" fmla="*/ 1821546 h 1891626"/>
              <a:gd name="connsiteX62" fmla="*/ 2508536 w 10407351"/>
              <a:gd name="connsiteY62" fmla="*/ 1797990 h 1891626"/>
              <a:gd name="connsiteX63" fmla="*/ 2360486 w 10407351"/>
              <a:gd name="connsiteY63" fmla="*/ 1795882 h 1891626"/>
              <a:gd name="connsiteX64" fmla="*/ 2261294 w 10407351"/>
              <a:gd name="connsiteY64" fmla="*/ 1795084 h 1891626"/>
              <a:gd name="connsiteX65" fmla="*/ 2254419 w 10407351"/>
              <a:gd name="connsiteY65" fmla="*/ 1797320 h 1891626"/>
              <a:gd name="connsiteX66" fmla="*/ 2226713 w 10407351"/>
              <a:gd name="connsiteY66" fmla="*/ 1798641 h 1891626"/>
              <a:gd name="connsiteX67" fmla="*/ 2219128 w 10407351"/>
              <a:gd name="connsiteY67" fmla="*/ 1808552 h 1891626"/>
              <a:gd name="connsiteX68" fmla="*/ 2126538 w 10407351"/>
              <a:gd name="connsiteY68" fmla="*/ 1817143 h 1891626"/>
              <a:gd name="connsiteX69" fmla="*/ 1903694 w 10407351"/>
              <a:gd name="connsiteY69" fmla="*/ 1821035 h 1891626"/>
              <a:gd name="connsiteX70" fmla="*/ 1738778 w 10407351"/>
              <a:gd name="connsiteY70" fmla="*/ 1804426 h 1891626"/>
              <a:gd name="connsiteX71" fmla="*/ 1683603 w 10407351"/>
              <a:gd name="connsiteY71" fmla="*/ 1813609 h 1891626"/>
              <a:gd name="connsiteX72" fmla="*/ 1613964 w 10407351"/>
              <a:gd name="connsiteY72" fmla="*/ 1812650 h 1891626"/>
              <a:gd name="connsiteX73" fmla="*/ 1613403 w 10407351"/>
              <a:gd name="connsiteY73" fmla="*/ 1813209 h 1891626"/>
              <a:gd name="connsiteX74" fmla="*/ 1602061 w 10407351"/>
              <a:gd name="connsiteY74" fmla="*/ 1811331 h 1891626"/>
              <a:gd name="connsiteX75" fmla="*/ 1395632 w 10407351"/>
              <a:gd name="connsiteY75" fmla="*/ 1797257 h 1891626"/>
              <a:gd name="connsiteX76" fmla="*/ 1181443 w 10407351"/>
              <a:gd name="connsiteY76" fmla="*/ 1751614 h 1891626"/>
              <a:gd name="connsiteX77" fmla="*/ 974248 w 10407351"/>
              <a:gd name="connsiteY77" fmla="*/ 1721123 h 1891626"/>
              <a:gd name="connsiteX78" fmla="*/ 867706 w 10407351"/>
              <a:gd name="connsiteY78" fmla="*/ 1694653 h 1891626"/>
              <a:gd name="connsiteX79" fmla="*/ 841666 w 10407351"/>
              <a:gd name="connsiteY79" fmla="*/ 1683413 h 1891626"/>
              <a:gd name="connsiteX80" fmla="*/ 837797 w 10407351"/>
              <a:gd name="connsiteY80" fmla="*/ 1684443 h 1891626"/>
              <a:gd name="connsiteX81" fmla="*/ 805502 w 10407351"/>
              <a:gd name="connsiteY81" fmla="*/ 1678518 h 1891626"/>
              <a:gd name="connsiteX82" fmla="*/ 799788 w 10407351"/>
              <a:gd name="connsiteY82" fmla="*/ 1672416 h 1891626"/>
              <a:gd name="connsiteX83" fmla="*/ 736389 w 10407351"/>
              <a:gd name="connsiteY83" fmla="*/ 1651814 h 1891626"/>
              <a:gd name="connsiteX84" fmla="*/ 727522 w 10407351"/>
              <a:gd name="connsiteY84" fmla="*/ 1652807 h 1891626"/>
              <a:gd name="connsiteX85" fmla="*/ 689713 w 10407351"/>
              <a:gd name="connsiteY85" fmla="*/ 1654738 h 1891626"/>
              <a:gd name="connsiteX86" fmla="*/ 661608 w 10407351"/>
              <a:gd name="connsiteY86" fmla="*/ 1637638 h 1891626"/>
              <a:gd name="connsiteX87" fmla="*/ 641195 w 10407351"/>
              <a:gd name="connsiteY87" fmla="*/ 1640809 h 1891626"/>
              <a:gd name="connsiteX88" fmla="*/ 603348 w 10407351"/>
              <a:gd name="connsiteY88" fmla="*/ 1642751 h 1891626"/>
              <a:gd name="connsiteX89" fmla="*/ 482767 w 10407351"/>
              <a:gd name="connsiteY89" fmla="*/ 1652811 h 1891626"/>
              <a:gd name="connsiteX90" fmla="*/ 428597 w 10407351"/>
              <a:gd name="connsiteY90" fmla="*/ 1649830 h 1891626"/>
              <a:gd name="connsiteX91" fmla="*/ 428193 w 10407351"/>
              <a:gd name="connsiteY91" fmla="*/ 1650184 h 1891626"/>
              <a:gd name="connsiteX92" fmla="*/ 400669 w 10407351"/>
              <a:gd name="connsiteY92" fmla="*/ 1668609 h 1891626"/>
              <a:gd name="connsiteX93" fmla="*/ 310856 w 10407351"/>
              <a:gd name="connsiteY93" fmla="*/ 1669671 h 1891626"/>
              <a:gd name="connsiteX94" fmla="*/ 184505 w 10407351"/>
              <a:gd name="connsiteY94" fmla="*/ 1676148 h 1891626"/>
              <a:gd name="connsiteX95" fmla="*/ 106017 w 10407351"/>
              <a:gd name="connsiteY95" fmla="*/ 1696538 h 1891626"/>
              <a:gd name="connsiteX96" fmla="*/ 15107 w 10407351"/>
              <a:gd name="connsiteY96" fmla="*/ 1705860 h 1891626"/>
              <a:gd name="connsiteX97" fmla="*/ 0 w 10407351"/>
              <a:gd name="connsiteY97" fmla="*/ 1707056 h 189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0407351" h="1891626">
                <a:moveTo>
                  <a:pt x="0" y="0"/>
                </a:moveTo>
                <a:lnTo>
                  <a:pt x="10407351" y="0"/>
                </a:lnTo>
                <a:lnTo>
                  <a:pt x="10407351" y="1364684"/>
                </a:lnTo>
                <a:lnTo>
                  <a:pt x="10278187" y="1375369"/>
                </a:lnTo>
                <a:cubicBezTo>
                  <a:pt x="10230814" y="1379006"/>
                  <a:pt x="10192985" y="1383268"/>
                  <a:pt x="10183452" y="1391690"/>
                </a:cubicBezTo>
                <a:cubicBezTo>
                  <a:pt x="10056050" y="1406552"/>
                  <a:pt x="10047372" y="1392862"/>
                  <a:pt x="9936834" y="1413567"/>
                </a:cubicBezTo>
                <a:cubicBezTo>
                  <a:pt x="9842543" y="1449236"/>
                  <a:pt x="9758704" y="1437289"/>
                  <a:pt x="9633679" y="1479227"/>
                </a:cubicBezTo>
                <a:cubicBezTo>
                  <a:pt x="9572087" y="1477856"/>
                  <a:pt x="9524044" y="1488294"/>
                  <a:pt x="9464371" y="1479341"/>
                </a:cubicBezTo>
                <a:cubicBezTo>
                  <a:pt x="9437979" y="1471131"/>
                  <a:pt x="9382095" y="1495583"/>
                  <a:pt x="9351136" y="1473048"/>
                </a:cubicBezTo>
                <a:cubicBezTo>
                  <a:pt x="9348834" y="1489421"/>
                  <a:pt x="9290403" y="1475047"/>
                  <a:pt x="9277477" y="1467445"/>
                </a:cubicBezTo>
                <a:cubicBezTo>
                  <a:pt x="9262484" y="1474590"/>
                  <a:pt x="9237294" y="1461551"/>
                  <a:pt x="9221081" y="1462245"/>
                </a:cubicBezTo>
                <a:cubicBezTo>
                  <a:pt x="9189009" y="1426438"/>
                  <a:pt x="9185445" y="1482627"/>
                  <a:pt x="9145968" y="1462282"/>
                </a:cubicBezTo>
                <a:cubicBezTo>
                  <a:pt x="9128623" y="1474438"/>
                  <a:pt x="9069817" y="1500224"/>
                  <a:pt x="9023280" y="1511217"/>
                </a:cubicBezTo>
                <a:cubicBezTo>
                  <a:pt x="8931735" y="1535229"/>
                  <a:pt x="8925405" y="1563795"/>
                  <a:pt x="8830925" y="1554093"/>
                </a:cubicBezTo>
                <a:cubicBezTo>
                  <a:pt x="8817633" y="1577274"/>
                  <a:pt x="8655791" y="1518891"/>
                  <a:pt x="8676048" y="1560374"/>
                </a:cubicBezTo>
                <a:cubicBezTo>
                  <a:pt x="8644516" y="1558347"/>
                  <a:pt x="8621413" y="1541838"/>
                  <a:pt x="8638989" y="1568839"/>
                </a:cubicBezTo>
                <a:lnTo>
                  <a:pt x="8456861" y="1566972"/>
                </a:lnTo>
                <a:cubicBezTo>
                  <a:pt x="8355907" y="1574502"/>
                  <a:pt x="8292865" y="1594374"/>
                  <a:pt x="8189198" y="1584307"/>
                </a:cubicBezTo>
                <a:cubicBezTo>
                  <a:pt x="8087659" y="1583101"/>
                  <a:pt x="8036427" y="1565402"/>
                  <a:pt x="7898401" y="1565768"/>
                </a:cubicBezTo>
                <a:cubicBezTo>
                  <a:pt x="7801198" y="1563426"/>
                  <a:pt x="7662139" y="1549692"/>
                  <a:pt x="7563813" y="1558454"/>
                </a:cubicBezTo>
                <a:cubicBezTo>
                  <a:pt x="7446107" y="1537502"/>
                  <a:pt x="7475233" y="1563414"/>
                  <a:pt x="7349063" y="1551966"/>
                </a:cubicBezTo>
                <a:cubicBezTo>
                  <a:pt x="7293901" y="1597253"/>
                  <a:pt x="7197687" y="1574689"/>
                  <a:pt x="7131024" y="1585911"/>
                </a:cubicBezTo>
                <a:cubicBezTo>
                  <a:pt x="7054397" y="1595738"/>
                  <a:pt x="6966306" y="1606385"/>
                  <a:pt x="6889291" y="1610925"/>
                </a:cubicBezTo>
                <a:cubicBezTo>
                  <a:pt x="6828293" y="1590519"/>
                  <a:pt x="6744624" y="1640610"/>
                  <a:pt x="6668938" y="1613148"/>
                </a:cubicBezTo>
                <a:cubicBezTo>
                  <a:pt x="6641091" y="1606533"/>
                  <a:pt x="6554865" y="1607368"/>
                  <a:pt x="6538541" y="1620507"/>
                </a:cubicBezTo>
                <a:cubicBezTo>
                  <a:pt x="6520561" y="1623357"/>
                  <a:pt x="6499589" y="1618703"/>
                  <a:pt x="6491279" y="1632773"/>
                </a:cubicBezTo>
                <a:cubicBezTo>
                  <a:pt x="6477549" y="1649705"/>
                  <a:pt x="6414822" y="1623561"/>
                  <a:pt x="6423751" y="1643536"/>
                </a:cubicBezTo>
                <a:cubicBezTo>
                  <a:pt x="6379212" y="1625620"/>
                  <a:pt x="6343784" y="1661091"/>
                  <a:pt x="6306336" y="1669857"/>
                </a:cubicBezTo>
                <a:cubicBezTo>
                  <a:pt x="6271255" y="1652084"/>
                  <a:pt x="6237427" y="1675939"/>
                  <a:pt x="6155679" y="1680409"/>
                </a:cubicBezTo>
                <a:cubicBezTo>
                  <a:pt x="6117102" y="1659854"/>
                  <a:pt x="6090477" y="1695769"/>
                  <a:pt x="6018716" y="1668513"/>
                </a:cubicBezTo>
                <a:cubicBezTo>
                  <a:pt x="5980616" y="1668349"/>
                  <a:pt x="5992558" y="1668233"/>
                  <a:pt x="5927081" y="1663779"/>
                </a:cubicBezTo>
                <a:cubicBezTo>
                  <a:pt x="5827173" y="1658997"/>
                  <a:pt x="5796898" y="1666984"/>
                  <a:pt x="5704857" y="1661355"/>
                </a:cubicBezTo>
                <a:cubicBezTo>
                  <a:pt x="5601589" y="1659346"/>
                  <a:pt x="5599375" y="1682928"/>
                  <a:pt x="5464353" y="1649361"/>
                </a:cubicBezTo>
                <a:cubicBezTo>
                  <a:pt x="5453726" y="1665362"/>
                  <a:pt x="5437668" y="1666580"/>
                  <a:pt x="5408840" y="1659913"/>
                </a:cubicBezTo>
                <a:cubicBezTo>
                  <a:pt x="5358895" y="1660103"/>
                  <a:pt x="5370707" y="1699223"/>
                  <a:pt x="5315720" y="1677105"/>
                </a:cubicBezTo>
                <a:cubicBezTo>
                  <a:pt x="5329008" y="1697915"/>
                  <a:pt x="5223140" y="1688103"/>
                  <a:pt x="5250566" y="1709327"/>
                </a:cubicBezTo>
                <a:cubicBezTo>
                  <a:pt x="5222116" y="1729504"/>
                  <a:pt x="5199669" y="1698367"/>
                  <a:pt x="5170942" y="1716026"/>
                </a:cubicBezTo>
                <a:cubicBezTo>
                  <a:pt x="5139745" y="1715775"/>
                  <a:pt x="5102270" y="1704865"/>
                  <a:pt x="5063388" y="1707824"/>
                </a:cubicBezTo>
                <a:cubicBezTo>
                  <a:pt x="5010058" y="1697604"/>
                  <a:pt x="5004778" y="1720109"/>
                  <a:pt x="4937644" y="1733778"/>
                </a:cubicBezTo>
                <a:cubicBezTo>
                  <a:pt x="4905985" y="1722536"/>
                  <a:pt x="4883924" y="1729474"/>
                  <a:pt x="4863636" y="1742276"/>
                </a:cubicBezTo>
                <a:cubicBezTo>
                  <a:pt x="4795354" y="1741736"/>
                  <a:pt x="4737536" y="1762242"/>
                  <a:pt x="4663097" y="1772517"/>
                </a:cubicBezTo>
                <a:cubicBezTo>
                  <a:pt x="4581331" y="1791410"/>
                  <a:pt x="4626382" y="1787132"/>
                  <a:pt x="4576142" y="1801338"/>
                </a:cubicBezTo>
                <a:lnTo>
                  <a:pt x="4432728" y="1821550"/>
                </a:lnTo>
                <a:lnTo>
                  <a:pt x="4330325" y="1832397"/>
                </a:lnTo>
                <a:lnTo>
                  <a:pt x="4301301" y="1853709"/>
                </a:lnTo>
                <a:lnTo>
                  <a:pt x="4300886" y="1854105"/>
                </a:lnTo>
                <a:lnTo>
                  <a:pt x="4238651" y="1857049"/>
                </a:lnTo>
                <a:cubicBezTo>
                  <a:pt x="4205553" y="1861397"/>
                  <a:pt x="4139860" y="1874675"/>
                  <a:pt x="4102292" y="1880193"/>
                </a:cubicBezTo>
                <a:cubicBezTo>
                  <a:pt x="4068199" y="1876181"/>
                  <a:pt x="4047224" y="1858325"/>
                  <a:pt x="4059333" y="1886249"/>
                </a:cubicBezTo>
                <a:cubicBezTo>
                  <a:pt x="4048134" y="1885724"/>
                  <a:pt x="4041292" y="1887993"/>
                  <a:pt x="4036441" y="1891626"/>
                </a:cubicBezTo>
                <a:lnTo>
                  <a:pt x="4002125" y="1877697"/>
                </a:lnTo>
                <a:lnTo>
                  <a:pt x="3959209" y="1883738"/>
                </a:lnTo>
                <a:lnTo>
                  <a:pt x="3949215" y="1885692"/>
                </a:lnTo>
                <a:lnTo>
                  <a:pt x="3874146" y="1872130"/>
                </a:lnTo>
                <a:lnTo>
                  <a:pt x="3866827" y="1866688"/>
                </a:lnTo>
                <a:cubicBezTo>
                  <a:pt x="3858976" y="1863338"/>
                  <a:pt x="3847802" y="1861787"/>
                  <a:pt x="3829184" y="1864322"/>
                </a:cubicBezTo>
                <a:lnTo>
                  <a:pt x="3824903" y="1865766"/>
                </a:lnTo>
                <a:lnTo>
                  <a:pt x="3793706" y="1857436"/>
                </a:lnTo>
                <a:cubicBezTo>
                  <a:pt x="3783639" y="1853644"/>
                  <a:pt x="3675915" y="1848872"/>
                  <a:pt x="3668616" y="1842745"/>
                </a:cubicBezTo>
                <a:cubicBezTo>
                  <a:pt x="3550655" y="1857913"/>
                  <a:pt x="3542534" y="1830996"/>
                  <a:pt x="3428086" y="1835034"/>
                </a:cubicBezTo>
                <a:cubicBezTo>
                  <a:pt x="3328965" y="1794018"/>
                  <a:pt x="3266446" y="1819001"/>
                  <a:pt x="3177594" y="1813026"/>
                </a:cubicBezTo>
                <a:cubicBezTo>
                  <a:pt x="3092965" y="1808822"/>
                  <a:pt x="3053780" y="1822095"/>
                  <a:pt x="2940077" y="1821546"/>
                </a:cubicBezTo>
                <a:cubicBezTo>
                  <a:pt x="2819604" y="1812601"/>
                  <a:pt x="2644050" y="1817354"/>
                  <a:pt x="2508536" y="1797990"/>
                </a:cubicBezTo>
                <a:cubicBezTo>
                  <a:pt x="2402062" y="1791757"/>
                  <a:pt x="2401694" y="1796365"/>
                  <a:pt x="2360486" y="1795882"/>
                </a:cubicBezTo>
                <a:cubicBezTo>
                  <a:pt x="2346784" y="1798538"/>
                  <a:pt x="2274412" y="1790769"/>
                  <a:pt x="2261294" y="1795084"/>
                </a:cubicBezTo>
                <a:lnTo>
                  <a:pt x="2254419" y="1797320"/>
                </a:lnTo>
                <a:lnTo>
                  <a:pt x="2226713" y="1798641"/>
                </a:lnTo>
                <a:lnTo>
                  <a:pt x="2219128" y="1808552"/>
                </a:lnTo>
                <a:lnTo>
                  <a:pt x="2126538" y="1817143"/>
                </a:lnTo>
                <a:cubicBezTo>
                  <a:pt x="2064983" y="1793016"/>
                  <a:pt x="2012426" y="1821800"/>
                  <a:pt x="1903694" y="1821035"/>
                </a:cubicBezTo>
                <a:cubicBezTo>
                  <a:pt x="1874879" y="1812700"/>
                  <a:pt x="1760206" y="1792415"/>
                  <a:pt x="1738778" y="1804426"/>
                </a:cubicBezTo>
                <a:cubicBezTo>
                  <a:pt x="1718271" y="1806115"/>
                  <a:pt x="1696479" y="1800166"/>
                  <a:pt x="1683603" y="1813609"/>
                </a:cubicBezTo>
                <a:cubicBezTo>
                  <a:pt x="1668912" y="1825566"/>
                  <a:pt x="1630407" y="1811717"/>
                  <a:pt x="1613964" y="1812650"/>
                </a:cubicBezTo>
                <a:lnTo>
                  <a:pt x="1613403" y="1813209"/>
                </a:lnTo>
                <a:lnTo>
                  <a:pt x="1602061" y="1811331"/>
                </a:lnTo>
                <a:cubicBezTo>
                  <a:pt x="1503765" y="1799996"/>
                  <a:pt x="1468364" y="1809467"/>
                  <a:pt x="1395632" y="1797257"/>
                </a:cubicBezTo>
                <a:cubicBezTo>
                  <a:pt x="1319449" y="1782888"/>
                  <a:pt x="1262534" y="1801782"/>
                  <a:pt x="1181443" y="1751614"/>
                </a:cubicBezTo>
                <a:cubicBezTo>
                  <a:pt x="1081982" y="1744765"/>
                  <a:pt x="1078010" y="1717244"/>
                  <a:pt x="974248" y="1721123"/>
                </a:cubicBezTo>
                <a:cubicBezTo>
                  <a:pt x="968629" y="1714342"/>
                  <a:pt x="875985" y="1699376"/>
                  <a:pt x="867706" y="1694653"/>
                </a:cubicBezTo>
                <a:lnTo>
                  <a:pt x="841666" y="1683413"/>
                </a:lnTo>
                <a:lnTo>
                  <a:pt x="837797" y="1684443"/>
                </a:lnTo>
                <a:cubicBezTo>
                  <a:pt x="821405" y="1685195"/>
                  <a:pt x="811914" y="1682594"/>
                  <a:pt x="805502" y="1678518"/>
                </a:cubicBezTo>
                <a:lnTo>
                  <a:pt x="799788" y="1672416"/>
                </a:lnTo>
                <a:lnTo>
                  <a:pt x="736389" y="1651814"/>
                </a:lnTo>
                <a:lnTo>
                  <a:pt x="727522" y="1652807"/>
                </a:lnTo>
                <a:lnTo>
                  <a:pt x="689713" y="1654738"/>
                </a:lnTo>
                <a:lnTo>
                  <a:pt x="661608" y="1637638"/>
                </a:lnTo>
                <a:cubicBezTo>
                  <a:pt x="657000" y="1640788"/>
                  <a:pt x="650823" y="1642394"/>
                  <a:pt x="641195" y="1640809"/>
                </a:cubicBezTo>
                <a:cubicBezTo>
                  <a:pt x="648504" y="1669709"/>
                  <a:pt x="632384" y="1649973"/>
                  <a:pt x="603348" y="1642751"/>
                </a:cubicBezTo>
                <a:cubicBezTo>
                  <a:pt x="570224" y="1644670"/>
                  <a:pt x="511891" y="1651631"/>
                  <a:pt x="482767" y="1652811"/>
                </a:cubicBezTo>
                <a:lnTo>
                  <a:pt x="428597" y="1649830"/>
                </a:lnTo>
                <a:lnTo>
                  <a:pt x="428193" y="1650184"/>
                </a:lnTo>
                <a:lnTo>
                  <a:pt x="400669" y="1668609"/>
                </a:lnTo>
                <a:lnTo>
                  <a:pt x="310856" y="1669671"/>
                </a:lnTo>
                <a:lnTo>
                  <a:pt x="184505" y="1676148"/>
                </a:lnTo>
                <a:cubicBezTo>
                  <a:pt x="139434" y="1685497"/>
                  <a:pt x="178890" y="1685521"/>
                  <a:pt x="106017" y="1696538"/>
                </a:cubicBezTo>
                <a:cubicBezTo>
                  <a:pt x="73238" y="1698110"/>
                  <a:pt x="43763" y="1702620"/>
                  <a:pt x="15107" y="1705860"/>
                </a:cubicBezTo>
                <a:lnTo>
                  <a:pt x="0" y="1707056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6D38C8E-6852-B9C8-F436-DF627D4D0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576" y="975815"/>
            <a:ext cx="9614848" cy="1126780"/>
          </a:xfrm>
        </p:spPr>
        <p:txBody>
          <a:bodyPr>
            <a:normAutofit/>
          </a:bodyPr>
          <a:lstStyle/>
          <a:p>
            <a:pPr algn="ctr"/>
            <a:r>
              <a:rPr lang="nb-NO" dirty="0"/>
              <a:t>Hva og hvordan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9A36BEEB-EAB3-44BC-BC82-10039F230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419766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84CB247-E598-4BD5-573E-C75C4B74C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310" y="2918128"/>
            <a:ext cx="8273380" cy="30533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b-NO" sz="2000" dirty="0"/>
              <a:t>Du gjør en forskjell for andre mennesker, enten lokalt eller globalt.</a:t>
            </a:r>
          </a:p>
        </p:txBody>
      </p:sp>
    </p:spTree>
    <p:extLst>
      <p:ext uri="{BB962C8B-B14F-4D97-AF65-F5344CB8AC3E}">
        <p14:creationId xmlns:p14="http://schemas.microsoft.com/office/powerpoint/2010/main" val="256515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E9FF7ED-C67F-4E8D-8157-6BB83D644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325" y="643467"/>
            <a:ext cx="10407351" cy="1891626"/>
          </a:xfrm>
          <a:custGeom>
            <a:avLst/>
            <a:gdLst>
              <a:gd name="connsiteX0" fmla="*/ 0 w 10407351"/>
              <a:gd name="connsiteY0" fmla="*/ 0 h 1891626"/>
              <a:gd name="connsiteX1" fmla="*/ 10407351 w 10407351"/>
              <a:gd name="connsiteY1" fmla="*/ 0 h 1891626"/>
              <a:gd name="connsiteX2" fmla="*/ 10407351 w 10407351"/>
              <a:gd name="connsiteY2" fmla="*/ 1364684 h 1891626"/>
              <a:gd name="connsiteX3" fmla="*/ 10278187 w 10407351"/>
              <a:gd name="connsiteY3" fmla="*/ 1375369 h 1891626"/>
              <a:gd name="connsiteX4" fmla="*/ 10183452 w 10407351"/>
              <a:gd name="connsiteY4" fmla="*/ 1391690 h 1891626"/>
              <a:gd name="connsiteX5" fmla="*/ 9936834 w 10407351"/>
              <a:gd name="connsiteY5" fmla="*/ 1413567 h 1891626"/>
              <a:gd name="connsiteX6" fmla="*/ 9633679 w 10407351"/>
              <a:gd name="connsiteY6" fmla="*/ 1479227 h 1891626"/>
              <a:gd name="connsiteX7" fmla="*/ 9464371 w 10407351"/>
              <a:gd name="connsiteY7" fmla="*/ 1479341 h 1891626"/>
              <a:gd name="connsiteX8" fmla="*/ 9351136 w 10407351"/>
              <a:gd name="connsiteY8" fmla="*/ 1473048 h 1891626"/>
              <a:gd name="connsiteX9" fmla="*/ 9277477 w 10407351"/>
              <a:gd name="connsiteY9" fmla="*/ 1467445 h 1891626"/>
              <a:gd name="connsiteX10" fmla="*/ 9221081 w 10407351"/>
              <a:gd name="connsiteY10" fmla="*/ 1462245 h 1891626"/>
              <a:gd name="connsiteX11" fmla="*/ 9145968 w 10407351"/>
              <a:gd name="connsiteY11" fmla="*/ 1462282 h 1891626"/>
              <a:gd name="connsiteX12" fmla="*/ 9023280 w 10407351"/>
              <a:gd name="connsiteY12" fmla="*/ 1511217 h 1891626"/>
              <a:gd name="connsiteX13" fmla="*/ 8830925 w 10407351"/>
              <a:gd name="connsiteY13" fmla="*/ 1554093 h 1891626"/>
              <a:gd name="connsiteX14" fmla="*/ 8676048 w 10407351"/>
              <a:gd name="connsiteY14" fmla="*/ 1560374 h 1891626"/>
              <a:gd name="connsiteX15" fmla="*/ 8638989 w 10407351"/>
              <a:gd name="connsiteY15" fmla="*/ 1568839 h 1891626"/>
              <a:gd name="connsiteX16" fmla="*/ 8456861 w 10407351"/>
              <a:gd name="connsiteY16" fmla="*/ 1566972 h 1891626"/>
              <a:gd name="connsiteX17" fmla="*/ 8189198 w 10407351"/>
              <a:gd name="connsiteY17" fmla="*/ 1584307 h 1891626"/>
              <a:gd name="connsiteX18" fmla="*/ 7898401 w 10407351"/>
              <a:gd name="connsiteY18" fmla="*/ 1565768 h 1891626"/>
              <a:gd name="connsiteX19" fmla="*/ 7563813 w 10407351"/>
              <a:gd name="connsiteY19" fmla="*/ 1558454 h 1891626"/>
              <a:gd name="connsiteX20" fmla="*/ 7349063 w 10407351"/>
              <a:gd name="connsiteY20" fmla="*/ 1551966 h 1891626"/>
              <a:gd name="connsiteX21" fmla="*/ 7131024 w 10407351"/>
              <a:gd name="connsiteY21" fmla="*/ 1585911 h 1891626"/>
              <a:gd name="connsiteX22" fmla="*/ 6889291 w 10407351"/>
              <a:gd name="connsiteY22" fmla="*/ 1610925 h 1891626"/>
              <a:gd name="connsiteX23" fmla="*/ 6668938 w 10407351"/>
              <a:gd name="connsiteY23" fmla="*/ 1613148 h 1891626"/>
              <a:gd name="connsiteX24" fmla="*/ 6538541 w 10407351"/>
              <a:gd name="connsiteY24" fmla="*/ 1620507 h 1891626"/>
              <a:gd name="connsiteX25" fmla="*/ 6491279 w 10407351"/>
              <a:gd name="connsiteY25" fmla="*/ 1632773 h 1891626"/>
              <a:gd name="connsiteX26" fmla="*/ 6423751 w 10407351"/>
              <a:gd name="connsiteY26" fmla="*/ 1643536 h 1891626"/>
              <a:gd name="connsiteX27" fmla="*/ 6306336 w 10407351"/>
              <a:gd name="connsiteY27" fmla="*/ 1669857 h 1891626"/>
              <a:gd name="connsiteX28" fmla="*/ 6155679 w 10407351"/>
              <a:gd name="connsiteY28" fmla="*/ 1680409 h 1891626"/>
              <a:gd name="connsiteX29" fmla="*/ 6018716 w 10407351"/>
              <a:gd name="connsiteY29" fmla="*/ 1668513 h 1891626"/>
              <a:gd name="connsiteX30" fmla="*/ 5927081 w 10407351"/>
              <a:gd name="connsiteY30" fmla="*/ 1663779 h 1891626"/>
              <a:gd name="connsiteX31" fmla="*/ 5704857 w 10407351"/>
              <a:gd name="connsiteY31" fmla="*/ 1661355 h 1891626"/>
              <a:gd name="connsiteX32" fmla="*/ 5464353 w 10407351"/>
              <a:gd name="connsiteY32" fmla="*/ 1649361 h 1891626"/>
              <a:gd name="connsiteX33" fmla="*/ 5408840 w 10407351"/>
              <a:gd name="connsiteY33" fmla="*/ 1659913 h 1891626"/>
              <a:gd name="connsiteX34" fmla="*/ 5315720 w 10407351"/>
              <a:gd name="connsiteY34" fmla="*/ 1677105 h 1891626"/>
              <a:gd name="connsiteX35" fmla="*/ 5250566 w 10407351"/>
              <a:gd name="connsiteY35" fmla="*/ 1709327 h 1891626"/>
              <a:gd name="connsiteX36" fmla="*/ 5170942 w 10407351"/>
              <a:gd name="connsiteY36" fmla="*/ 1716026 h 1891626"/>
              <a:gd name="connsiteX37" fmla="*/ 5063388 w 10407351"/>
              <a:gd name="connsiteY37" fmla="*/ 1707824 h 1891626"/>
              <a:gd name="connsiteX38" fmla="*/ 4937644 w 10407351"/>
              <a:gd name="connsiteY38" fmla="*/ 1733778 h 1891626"/>
              <a:gd name="connsiteX39" fmla="*/ 4863636 w 10407351"/>
              <a:gd name="connsiteY39" fmla="*/ 1742276 h 1891626"/>
              <a:gd name="connsiteX40" fmla="*/ 4663097 w 10407351"/>
              <a:gd name="connsiteY40" fmla="*/ 1772517 h 1891626"/>
              <a:gd name="connsiteX41" fmla="*/ 4576142 w 10407351"/>
              <a:gd name="connsiteY41" fmla="*/ 1801338 h 1891626"/>
              <a:gd name="connsiteX42" fmla="*/ 4432728 w 10407351"/>
              <a:gd name="connsiteY42" fmla="*/ 1821550 h 1891626"/>
              <a:gd name="connsiteX43" fmla="*/ 4330325 w 10407351"/>
              <a:gd name="connsiteY43" fmla="*/ 1832397 h 1891626"/>
              <a:gd name="connsiteX44" fmla="*/ 4301301 w 10407351"/>
              <a:gd name="connsiteY44" fmla="*/ 1853709 h 1891626"/>
              <a:gd name="connsiteX45" fmla="*/ 4300886 w 10407351"/>
              <a:gd name="connsiteY45" fmla="*/ 1854105 h 1891626"/>
              <a:gd name="connsiteX46" fmla="*/ 4238651 w 10407351"/>
              <a:gd name="connsiteY46" fmla="*/ 1857049 h 1891626"/>
              <a:gd name="connsiteX47" fmla="*/ 4102292 w 10407351"/>
              <a:gd name="connsiteY47" fmla="*/ 1880193 h 1891626"/>
              <a:gd name="connsiteX48" fmla="*/ 4059333 w 10407351"/>
              <a:gd name="connsiteY48" fmla="*/ 1886249 h 1891626"/>
              <a:gd name="connsiteX49" fmla="*/ 4036441 w 10407351"/>
              <a:gd name="connsiteY49" fmla="*/ 1891626 h 1891626"/>
              <a:gd name="connsiteX50" fmla="*/ 4002125 w 10407351"/>
              <a:gd name="connsiteY50" fmla="*/ 1877697 h 1891626"/>
              <a:gd name="connsiteX51" fmla="*/ 3959209 w 10407351"/>
              <a:gd name="connsiteY51" fmla="*/ 1883738 h 1891626"/>
              <a:gd name="connsiteX52" fmla="*/ 3949215 w 10407351"/>
              <a:gd name="connsiteY52" fmla="*/ 1885692 h 1891626"/>
              <a:gd name="connsiteX53" fmla="*/ 3874146 w 10407351"/>
              <a:gd name="connsiteY53" fmla="*/ 1872130 h 1891626"/>
              <a:gd name="connsiteX54" fmla="*/ 3866827 w 10407351"/>
              <a:gd name="connsiteY54" fmla="*/ 1866688 h 1891626"/>
              <a:gd name="connsiteX55" fmla="*/ 3829184 w 10407351"/>
              <a:gd name="connsiteY55" fmla="*/ 1864322 h 1891626"/>
              <a:gd name="connsiteX56" fmla="*/ 3824903 w 10407351"/>
              <a:gd name="connsiteY56" fmla="*/ 1865766 h 1891626"/>
              <a:gd name="connsiteX57" fmla="*/ 3793706 w 10407351"/>
              <a:gd name="connsiteY57" fmla="*/ 1857436 h 1891626"/>
              <a:gd name="connsiteX58" fmla="*/ 3668616 w 10407351"/>
              <a:gd name="connsiteY58" fmla="*/ 1842745 h 1891626"/>
              <a:gd name="connsiteX59" fmla="*/ 3428086 w 10407351"/>
              <a:gd name="connsiteY59" fmla="*/ 1835034 h 1891626"/>
              <a:gd name="connsiteX60" fmla="*/ 3177594 w 10407351"/>
              <a:gd name="connsiteY60" fmla="*/ 1813026 h 1891626"/>
              <a:gd name="connsiteX61" fmla="*/ 2940077 w 10407351"/>
              <a:gd name="connsiteY61" fmla="*/ 1821546 h 1891626"/>
              <a:gd name="connsiteX62" fmla="*/ 2508536 w 10407351"/>
              <a:gd name="connsiteY62" fmla="*/ 1797990 h 1891626"/>
              <a:gd name="connsiteX63" fmla="*/ 2360486 w 10407351"/>
              <a:gd name="connsiteY63" fmla="*/ 1795882 h 1891626"/>
              <a:gd name="connsiteX64" fmla="*/ 2261294 w 10407351"/>
              <a:gd name="connsiteY64" fmla="*/ 1795084 h 1891626"/>
              <a:gd name="connsiteX65" fmla="*/ 2254419 w 10407351"/>
              <a:gd name="connsiteY65" fmla="*/ 1797320 h 1891626"/>
              <a:gd name="connsiteX66" fmla="*/ 2226713 w 10407351"/>
              <a:gd name="connsiteY66" fmla="*/ 1798641 h 1891626"/>
              <a:gd name="connsiteX67" fmla="*/ 2219128 w 10407351"/>
              <a:gd name="connsiteY67" fmla="*/ 1808552 h 1891626"/>
              <a:gd name="connsiteX68" fmla="*/ 2126538 w 10407351"/>
              <a:gd name="connsiteY68" fmla="*/ 1817143 h 1891626"/>
              <a:gd name="connsiteX69" fmla="*/ 1903694 w 10407351"/>
              <a:gd name="connsiteY69" fmla="*/ 1821035 h 1891626"/>
              <a:gd name="connsiteX70" fmla="*/ 1738778 w 10407351"/>
              <a:gd name="connsiteY70" fmla="*/ 1804426 h 1891626"/>
              <a:gd name="connsiteX71" fmla="*/ 1683603 w 10407351"/>
              <a:gd name="connsiteY71" fmla="*/ 1813609 h 1891626"/>
              <a:gd name="connsiteX72" fmla="*/ 1613964 w 10407351"/>
              <a:gd name="connsiteY72" fmla="*/ 1812650 h 1891626"/>
              <a:gd name="connsiteX73" fmla="*/ 1613403 w 10407351"/>
              <a:gd name="connsiteY73" fmla="*/ 1813209 h 1891626"/>
              <a:gd name="connsiteX74" fmla="*/ 1602061 w 10407351"/>
              <a:gd name="connsiteY74" fmla="*/ 1811331 h 1891626"/>
              <a:gd name="connsiteX75" fmla="*/ 1395632 w 10407351"/>
              <a:gd name="connsiteY75" fmla="*/ 1797257 h 1891626"/>
              <a:gd name="connsiteX76" fmla="*/ 1181443 w 10407351"/>
              <a:gd name="connsiteY76" fmla="*/ 1751614 h 1891626"/>
              <a:gd name="connsiteX77" fmla="*/ 974248 w 10407351"/>
              <a:gd name="connsiteY77" fmla="*/ 1721123 h 1891626"/>
              <a:gd name="connsiteX78" fmla="*/ 867706 w 10407351"/>
              <a:gd name="connsiteY78" fmla="*/ 1694653 h 1891626"/>
              <a:gd name="connsiteX79" fmla="*/ 841666 w 10407351"/>
              <a:gd name="connsiteY79" fmla="*/ 1683413 h 1891626"/>
              <a:gd name="connsiteX80" fmla="*/ 837797 w 10407351"/>
              <a:gd name="connsiteY80" fmla="*/ 1684443 h 1891626"/>
              <a:gd name="connsiteX81" fmla="*/ 805502 w 10407351"/>
              <a:gd name="connsiteY81" fmla="*/ 1678518 h 1891626"/>
              <a:gd name="connsiteX82" fmla="*/ 799788 w 10407351"/>
              <a:gd name="connsiteY82" fmla="*/ 1672416 h 1891626"/>
              <a:gd name="connsiteX83" fmla="*/ 736389 w 10407351"/>
              <a:gd name="connsiteY83" fmla="*/ 1651814 h 1891626"/>
              <a:gd name="connsiteX84" fmla="*/ 727522 w 10407351"/>
              <a:gd name="connsiteY84" fmla="*/ 1652807 h 1891626"/>
              <a:gd name="connsiteX85" fmla="*/ 689713 w 10407351"/>
              <a:gd name="connsiteY85" fmla="*/ 1654738 h 1891626"/>
              <a:gd name="connsiteX86" fmla="*/ 661608 w 10407351"/>
              <a:gd name="connsiteY86" fmla="*/ 1637638 h 1891626"/>
              <a:gd name="connsiteX87" fmla="*/ 641195 w 10407351"/>
              <a:gd name="connsiteY87" fmla="*/ 1640809 h 1891626"/>
              <a:gd name="connsiteX88" fmla="*/ 603348 w 10407351"/>
              <a:gd name="connsiteY88" fmla="*/ 1642751 h 1891626"/>
              <a:gd name="connsiteX89" fmla="*/ 482767 w 10407351"/>
              <a:gd name="connsiteY89" fmla="*/ 1652811 h 1891626"/>
              <a:gd name="connsiteX90" fmla="*/ 428597 w 10407351"/>
              <a:gd name="connsiteY90" fmla="*/ 1649830 h 1891626"/>
              <a:gd name="connsiteX91" fmla="*/ 428193 w 10407351"/>
              <a:gd name="connsiteY91" fmla="*/ 1650184 h 1891626"/>
              <a:gd name="connsiteX92" fmla="*/ 400669 w 10407351"/>
              <a:gd name="connsiteY92" fmla="*/ 1668609 h 1891626"/>
              <a:gd name="connsiteX93" fmla="*/ 310856 w 10407351"/>
              <a:gd name="connsiteY93" fmla="*/ 1669671 h 1891626"/>
              <a:gd name="connsiteX94" fmla="*/ 184505 w 10407351"/>
              <a:gd name="connsiteY94" fmla="*/ 1676148 h 1891626"/>
              <a:gd name="connsiteX95" fmla="*/ 106017 w 10407351"/>
              <a:gd name="connsiteY95" fmla="*/ 1696538 h 1891626"/>
              <a:gd name="connsiteX96" fmla="*/ 15107 w 10407351"/>
              <a:gd name="connsiteY96" fmla="*/ 1705860 h 1891626"/>
              <a:gd name="connsiteX97" fmla="*/ 0 w 10407351"/>
              <a:gd name="connsiteY97" fmla="*/ 1707056 h 189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0407351" h="1891626">
                <a:moveTo>
                  <a:pt x="0" y="0"/>
                </a:moveTo>
                <a:lnTo>
                  <a:pt x="10407351" y="0"/>
                </a:lnTo>
                <a:lnTo>
                  <a:pt x="10407351" y="1364684"/>
                </a:lnTo>
                <a:lnTo>
                  <a:pt x="10278187" y="1375369"/>
                </a:lnTo>
                <a:cubicBezTo>
                  <a:pt x="10230814" y="1379006"/>
                  <a:pt x="10192985" y="1383268"/>
                  <a:pt x="10183452" y="1391690"/>
                </a:cubicBezTo>
                <a:cubicBezTo>
                  <a:pt x="10056050" y="1406552"/>
                  <a:pt x="10047372" y="1392862"/>
                  <a:pt x="9936834" y="1413567"/>
                </a:cubicBezTo>
                <a:cubicBezTo>
                  <a:pt x="9842543" y="1449236"/>
                  <a:pt x="9758704" y="1437289"/>
                  <a:pt x="9633679" y="1479227"/>
                </a:cubicBezTo>
                <a:cubicBezTo>
                  <a:pt x="9572087" y="1477856"/>
                  <a:pt x="9524044" y="1488294"/>
                  <a:pt x="9464371" y="1479341"/>
                </a:cubicBezTo>
                <a:cubicBezTo>
                  <a:pt x="9437979" y="1471131"/>
                  <a:pt x="9382095" y="1495583"/>
                  <a:pt x="9351136" y="1473048"/>
                </a:cubicBezTo>
                <a:cubicBezTo>
                  <a:pt x="9348834" y="1489421"/>
                  <a:pt x="9290403" y="1475047"/>
                  <a:pt x="9277477" y="1467445"/>
                </a:cubicBezTo>
                <a:cubicBezTo>
                  <a:pt x="9262484" y="1474590"/>
                  <a:pt x="9237294" y="1461551"/>
                  <a:pt x="9221081" y="1462245"/>
                </a:cubicBezTo>
                <a:cubicBezTo>
                  <a:pt x="9189009" y="1426438"/>
                  <a:pt x="9185445" y="1482627"/>
                  <a:pt x="9145968" y="1462282"/>
                </a:cubicBezTo>
                <a:cubicBezTo>
                  <a:pt x="9128623" y="1474438"/>
                  <a:pt x="9069817" y="1500224"/>
                  <a:pt x="9023280" y="1511217"/>
                </a:cubicBezTo>
                <a:cubicBezTo>
                  <a:pt x="8931735" y="1535229"/>
                  <a:pt x="8925405" y="1563795"/>
                  <a:pt x="8830925" y="1554093"/>
                </a:cubicBezTo>
                <a:cubicBezTo>
                  <a:pt x="8817633" y="1577274"/>
                  <a:pt x="8655791" y="1518891"/>
                  <a:pt x="8676048" y="1560374"/>
                </a:cubicBezTo>
                <a:cubicBezTo>
                  <a:pt x="8644516" y="1558347"/>
                  <a:pt x="8621413" y="1541838"/>
                  <a:pt x="8638989" y="1568839"/>
                </a:cubicBezTo>
                <a:lnTo>
                  <a:pt x="8456861" y="1566972"/>
                </a:lnTo>
                <a:cubicBezTo>
                  <a:pt x="8355907" y="1574502"/>
                  <a:pt x="8292865" y="1594374"/>
                  <a:pt x="8189198" y="1584307"/>
                </a:cubicBezTo>
                <a:cubicBezTo>
                  <a:pt x="8087659" y="1583101"/>
                  <a:pt x="8036427" y="1565402"/>
                  <a:pt x="7898401" y="1565768"/>
                </a:cubicBezTo>
                <a:cubicBezTo>
                  <a:pt x="7801198" y="1563426"/>
                  <a:pt x="7662139" y="1549692"/>
                  <a:pt x="7563813" y="1558454"/>
                </a:cubicBezTo>
                <a:cubicBezTo>
                  <a:pt x="7446107" y="1537502"/>
                  <a:pt x="7475233" y="1563414"/>
                  <a:pt x="7349063" y="1551966"/>
                </a:cubicBezTo>
                <a:cubicBezTo>
                  <a:pt x="7293901" y="1597253"/>
                  <a:pt x="7197687" y="1574689"/>
                  <a:pt x="7131024" y="1585911"/>
                </a:cubicBezTo>
                <a:cubicBezTo>
                  <a:pt x="7054397" y="1595738"/>
                  <a:pt x="6966306" y="1606385"/>
                  <a:pt x="6889291" y="1610925"/>
                </a:cubicBezTo>
                <a:cubicBezTo>
                  <a:pt x="6828293" y="1590519"/>
                  <a:pt x="6744624" y="1640610"/>
                  <a:pt x="6668938" y="1613148"/>
                </a:cubicBezTo>
                <a:cubicBezTo>
                  <a:pt x="6641091" y="1606533"/>
                  <a:pt x="6554865" y="1607368"/>
                  <a:pt x="6538541" y="1620507"/>
                </a:cubicBezTo>
                <a:cubicBezTo>
                  <a:pt x="6520561" y="1623357"/>
                  <a:pt x="6499589" y="1618703"/>
                  <a:pt x="6491279" y="1632773"/>
                </a:cubicBezTo>
                <a:cubicBezTo>
                  <a:pt x="6477549" y="1649705"/>
                  <a:pt x="6414822" y="1623561"/>
                  <a:pt x="6423751" y="1643536"/>
                </a:cubicBezTo>
                <a:cubicBezTo>
                  <a:pt x="6379212" y="1625620"/>
                  <a:pt x="6343784" y="1661091"/>
                  <a:pt x="6306336" y="1669857"/>
                </a:cubicBezTo>
                <a:cubicBezTo>
                  <a:pt x="6271255" y="1652084"/>
                  <a:pt x="6237427" y="1675939"/>
                  <a:pt x="6155679" y="1680409"/>
                </a:cubicBezTo>
                <a:cubicBezTo>
                  <a:pt x="6117102" y="1659854"/>
                  <a:pt x="6090477" y="1695769"/>
                  <a:pt x="6018716" y="1668513"/>
                </a:cubicBezTo>
                <a:cubicBezTo>
                  <a:pt x="5980616" y="1668349"/>
                  <a:pt x="5992558" y="1668233"/>
                  <a:pt x="5927081" y="1663779"/>
                </a:cubicBezTo>
                <a:cubicBezTo>
                  <a:pt x="5827173" y="1658997"/>
                  <a:pt x="5796898" y="1666984"/>
                  <a:pt x="5704857" y="1661355"/>
                </a:cubicBezTo>
                <a:cubicBezTo>
                  <a:pt x="5601589" y="1659346"/>
                  <a:pt x="5599375" y="1682928"/>
                  <a:pt x="5464353" y="1649361"/>
                </a:cubicBezTo>
                <a:cubicBezTo>
                  <a:pt x="5453726" y="1665362"/>
                  <a:pt x="5437668" y="1666580"/>
                  <a:pt x="5408840" y="1659913"/>
                </a:cubicBezTo>
                <a:cubicBezTo>
                  <a:pt x="5358895" y="1660103"/>
                  <a:pt x="5370707" y="1699223"/>
                  <a:pt x="5315720" y="1677105"/>
                </a:cubicBezTo>
                <a:cubicBezTo>
                  <a:pt x="5329008" y="1697915"/>
                  <a:pt x="5223140" y="1688103"/>
                  <a:pt x="5250566" y="1709327"/>
                </a:cubicBezTo>
                <a:cubicBezTo>
                  <a:pt x="5222116" y="1729504"/>
                  <a:pt x="5199669" y="1698367"/>
                  <a:pt x="5170942" y="1716026"/>
                </a:cubicBezTo>
                <a:cubicBezTo>
                  <a:pt x="5139745" y="1715775"/>
                  <a:pt x="5102270" y="1704865"/>
                  <a:pt x="5063388" y="1707824"/>
                </a:cubicBezTo>
                <a:cubicBezTo>
                  <a:pt x="5010058" y="1697604"/>
                  <a:pt x="5004778" y="1720109"/>
                  <a:pt x="4937644" y="1733778"/>
                </a:cubicBezTo>
                <a:cubicBezTo>
                  <a:pt x="4905985" y="1722536"/>
                  <a:pt x="4883924" y="1729474"/>
                  <a:pt x="4863636" y="1742276"/>
                </a:cubicBezTo>
                <a:cubicBezTo>
                  <a:pt x="4795354" y="1741736"/>
                  <a:pt x="4737536" y="1762242"/>
                  <a:pt x="4663097" y="1772517"/>
                </a:cubicBezTo>
                <a:cubicBezTo>
                  <a:pt x="4581331" y="1791410"/>
                  <a:pt x="4626382" y="1787132"/>
                  <a:pt x="4576142" y="1801338"/>
                </a:cubicBezTo>
                <a:lnTo>
                  <a:pt x="4432728" y="1821550"/>
                </a:lnTo>
                <a:lnTo>
                  <a:pt x="4330325" y="1832397"/>
                </a:lnTo>
                <a:lnTo>
                  <a:pt x="4301301" y="1853709"/>
                </a:lnTo>
                <a:lnTo>
                  <a:pt x="4300886" y="1854105"/>
                </a:lnTo>
                <a:lnTo>
                  <a:pt x="4238651" y="1857049"/>
                </a:lnTo>
                <a:cubicBezTo>
                  <a:pt x="4205553" y="1861397"/>
                  <a:pt x="4139860" y="1874675"/>
                  <a:pt x="4102292" y="1880193"/>
                </a:cubicBezTo>
                <a:cubicBezTo>
                  <a:pt x="4068199" y="1876181"/>
                  <a:pt x="4047224" y="1858325"/>
                  <a:pt x="4059333" y="1886249"/>
                </a:cubicBezTo>
                <a:cubicBezTo>
                  <a:pt x="4048134" y="1885724"/>
                  <a:pt x="4041292" y="1887993"/>
                  <a:pt x="4036441" y="1891626"/>
                </a:cubicBezTo>
                <a:lnTo>
                  <a:pt x="4002125" y="1877697"/>
                </a:lnTo>
                <a:lnTo>
                  <a:pt x="3959209" y="1883738"/>
                </a:lnTo>
                <a:lnTo>
                  <a:pt x="3949215" y="1885692"/>
                </a:lnTo>
                <a:lnTo>
                  <a:pt x="3874146" y="1872130"/>
                </a:lnTo>
                <a:lnTo>
                  <a:pt x="3866827" y="1866688"/>
                </a:lnTo>
                <a:cubicBezTo>
                  <a:pt x="3858976" y="1863338"/>
                  <a:pt x="3847802" y="1861787"/>
                  <a:pt x="3829184" y="1864322"/>
                </a:cubicBezTo>
                <a:lnTo>
                  <a:pt x="3824903" y="1865766"/>
                </a:lnTo>
                <a:lnTo>
                  <a:pt x="3793706" y="1857436"/>
                </a:lnTo>
                <a:cubicBezTo>
                  <a:pt x="3783639" y="1853644"/>
                  <a:pt x="3675915" y="1848872"/>
                  <a:pt x="3668616" y="1842745"/>
                </a:cubicBezTo>
                <a:cubicBezTo>
                  <a:pt x="3550655" y="1857913"/>
                  <a:pt x="3542534" y="1830996"/>
                  <a:pt x="3428086" y="1835034"/>
                </a:cubicBezTo>
                <a:cubicBezTo>
                  <a:pt x="3328965" y="1794018"/>
                  <a:pt x="3266446" y="1819001"/>
                  <a:pt x="3177594" y="1813026"/>
                </a:cubicBezTo>
                <a:cubicBezTo>
                  <a:pt x="3092965" y="1808822"/>
                  <a:pt x="3053780" y="1822095"/>
                  <a:pt x="2940077" y="1821546"/>
                </a:cubicBezTo>
                <a:cubicBezTo>
                  <a:pt x="2819604" y="1812601"/>
                  <a:pt x="2644050" y="1817354"/>
                  <a:pt x="2508536" y="1797990"/>
                </a:cubicBezTo>
                <a:cubicBezTo>
                  <a:pt x="2402062" y="1791757"/>
                  <a:pt x="2401694" y="1796365"/>
                  <a:pt x="2360486" y="1795882"/>
                </a:cubicBezTo>
                <a:cubicBezTo>
                  <a:pt x="2346784" y="1798538"/>
                  <a:pt x="2274412" y="1790769"/>
                  <a:pt x="2261294" y="1795084"/>
                </a:cubicBezTo>
                <a:lnTo>
                  <a:pt x="2254419" y="1797320"/>
                </a:lnTo>
                <a:lnTo>
                  <a:pt x="2226713" y="1798641"/>
                </a:lnTo>
                <a:lnTo>
                  <a:pt x="2219128" y="1808552"/>
                </a:lnTo>
                <a:lnTo>
                  <a:pt x="2126538" y="1817143"/>
                </a:lnTo>
                <a:cubicBezTo>
                  <a:pt x="2064983" y="1793016"/>
                  <a:pt x="2012426" y="1821800"/>
                  <a:pt x="1903694" y="1821035"/>
                </a:cubicBezTo>
                <a:cubicBezTo>
                  <a:pt x="1874879" y="1812700"/>
                  <a:pt x="1760206" y="1792415"/>
                  <a:pt x="1738778" y="1804426"/>
                </a:cubicBezTo>
                <a:cubicBezTo>
                  <a:pt x="1718271" y="1806115"/>
                  <a:pt x="1696479" y="1800166"/>
                  <a:pt x="1683603" y="1813609"/>
                </a:cubicBezTo>
                <a:cubicBezTo>
                  <a:pt x="1668912" y="1825566"/>
                  <a:pt x="1630407" y="1811717"/>
                  <a:pt x="1613964" y="1812650"/>
                </a:cubicBezTo>
                <a:lnTo>
                  <a:pt x="1613403" y="1813209"/>
                </a:lnTo>
                <a:lnTo>
                  <a:pt x="1602061" y="1811331"/>
                </a:lnTo>
                <a:cubicBezTo>
                  <a:pt x="1503765" y="1799996"/>
                  <a:pt x="1468364" y="1809467"/>
                  <a:pt x="1395632" y="1797257"/>
                </a:cubicBezTo>
                <a:cubicBezTo>
                  <a:pt x="1319449" y="1782888"/>
                  <a:pt x="1262534" y="1801782"/>
                  <a:pt x="1181443" y="1751614"/>
                </a:cubicBezTo>
                <a:cubicBezTo>
                  <a:pt x="1081982" y="1744765"/>
                  <a:pt x="1078010" y="1717244"/>
                  <a:pt x="974248" y="1721123"/>
                </a:cubicBezTo>
                <a:cubicBezTo>
                  <a:pt x="968629" y="1714342"/>
                  <a:pt x="875985" y="1699376"/>
                  <a:pt x="867706" y="1694653"/>
                </a:cubicBezTo>
                <a:lnTo>
                  <a:pt x="841666" y="1683413"/>
                </a:lnTo>
                <a:lnTo>
                  <a:pt x="837797" y="1684443"/>
                </a:lnTo>
                <a:cubicBezTo>
                  <a:pt x="821405" y="1685195"/>
                  <a:pt x="811914" y="1682594"/>
                  <a:pt x="805502" y="1678518"/>
                </a:cubicBezTo>
                <a:lnTo>
                  <a:pt x="799788" y="1672416"/>
                </a:lnTo>
                <a:lnTo>
                  <a:pt x="736389" y="1651814"/>
                </a:lnTo>
                <a:lnTo>
                  <a:pt x="727522" y="1652807"/>
                </a:lnTo>
                <a:lnTo>
                  <a:pt x="689713" y="1654738"/>
                </a:lnTo>
                <a:lnTo>
                  <a:pt x="661608" y="1637638"/>
                </a:lnTo>
                <a:cubicBezTo>
                  <a:pt x="657000" y="1640788"/>
                  <a:pt x="650823" y="1642394"/>
                  <a:pt x="641195" y="1640809"/>
                </a:cubicBezTo>
                <a:cubicBezTo>
                  <a:pt x="648504" y="1669709"/>
                  <a:pt x="632384" y="1649973"/>
                  <a:pt x="603348" y="1642751"/>
                </a:cubicBezTo>
                <a:cubicBezTo>
                  <a:pt x="570224" y="1644670"/>
                  <a:pt x="511891" y="1651631"/>
                  <a:pt x="482767" y="1652811"/>
                </a:cubicBezTo>
                <a:lnTo>
                  <a:pt x="428597" y="1649830"/>
                </a:lnTo>
                <a:lnTo>
                  <a:pt x="428193" y="1650184"/>
                </a:lnTo>
                <a:lnTo>
                  <a:pt x="400669" y="1668609"/>
                </a:lnTo>
                <a:lnTo>
                  <a:pt x="310856" y="1669671"/>
                </a:lnTo>
                <a:lnTo>
                  <a:pt x="184505" y="1676148"/>
                </a:lnTo>
                <a:cubicBezTo>
                  <a:pt x="139434" y="1685497"/>
                  <a:pt x="178890" y="1685521"/>
                  <a:pt x="106017" y="1696538"/>
                </a:cubicBezTo>
                <a:cubicBezTo>
                  <a:pt x="73238" y="1698110"/>
                  <a:pt x="43763" y="1702620"/>
                  <a:pt x="15107" y="1705860"/>
                </a:cubicBezTo>
                <a:lnTo>
                  <a:pt x="0" y="1707056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899C88D-87EF-4CB0-A0A8-73662C58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576" y="975815"/>
            <a:ext cx="9614848" cy="1126780"/>
          </a:xfrm>
        </p:spPr>
        <p:txBody>
          <a:bodyPr>
            <a:normAutofit/>
          </a:bodyPr>
          <a:lstStyle/>
          <a:p>
            <a:pPr algn="ctr"/>
            <a:r>
              <a:rPr lang="nb-NO" dirty="0"/>
              <a:t>Lokalt nivå – nærmiljøet </a:t>
            </a:r>
            <a:endParaRPr lang="nb-NO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9A36BEEB-EAB3-44BC-BC82-10039F230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419766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5D24DC2-F4B8-D12A-914D-82BD1F65B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310" y="2918128"/>
            <a:ext cx="8273380" cy="3053301"/>
          </a:xfrm>
        </p:spPr>
        <p:txBody>
          <a:bodyPr anchor="ctr">
            <a:normAutofit/>
          </a:bodyPr>
          <a:lstStyle/>
          <a:p>
            <a:r>
              <a:rPr lang="nb-NO" sz="2000" dirty="0"/>
              <a:t>Kjenner du noen i nærmiljøet som kan trenge en hjelpende hånd?</a:t>
            </a:r>
          </a:p>
          <a:p>
            <a:pPr lvl="1"/>
            <a:r>
              <a:rPr lang="nb-NO" sz="2000" dirty="0"/>
              <a:t>En nabo, en bekjent, en tante eller onkel, besteforeldre?</a:t>
            </a:r>
          </a:p>
          <a:p>
            <a:pPr lvl="1"/>
            <a:endParaRPr lang="nb-NO" sz="2000"/>
          </a:p>
          <a:p>
            <a:r>
              <a:rPr lang="nb-NO" sz="2000" dirty="0"/>
              <a:t>Kan du spre litt glede i en barnehage eller på et sykehjem?</a:t>
            </a:r>
          </a:p>
          <a:p>
            <a:r>
              <a:rPr lang="nb-NO" sz="2000" dirty="0"/>
              <a:t>Hjelpe en venn med noe hen synes er vanskelig?</a:t>
            </a:r>
          </a:p>
          <a:p>
            <a:r>
              <a:rPr lang="nb-NO" sz="2000" dirty="0"/>
              <a:t>Vise byen til en som er ny i Oslo?</a:t>
            </a:r>
          </a:p>
          <a:p>
            <a:pPr marL="457200" lvl="1" indent="0">
              <a:buNone/>
            </a:pPr>
            <a:endParaRPr lang="nb-NO" sz="2000"/>
          </a:p>
        </p:txBody>
      </p:sp>
    </p:spTree>
    <p:extLst>
      <p:ext uri="{BB962C8B-B14F-4D97-AF65-F5344CB8AC3E}">
        <p14:creationId xmlns:p14="http://schemas.microsoft.com/office/powerpoint/2010/main" val="365427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E9FF7ED-C67F-4E8D-8157-6BB83D644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325" y="643467"/>
            <a:ext cx="10407351" cy="1891626"/>
          </a:xfrm>
          <a:custGeom>
            <a:avLst/>
            <a:gdLst>
              <a:gd name="connsiteX0" fmla="*/ 0 w 10407351"/>
              <a:gd name="connsiteY0" fmla="*/ 0 h 1891626"/>
              <a:gd name="connsiteX1" fmla="*/ 10407351 w 10407351"/>
              <a:gd name="connsiteY1" fmla="*/ 0 h 1891626"/>
              <a:gd name="connsiteX2" fmla="*/ 10407351 w 10407351"/>
              <a:gd name="connsiteY2" fmla="*/ 1364684 h 1891626"/>
              <a:gd name="connsiteX3" fmla="*/ 10278187 w 10407351"/>
              <a:gd name="connsiteY3" fmla="*/ 1375369 h 1891626"/>
              <a:gd name="connsiteX4" fmla="*/ 10183452 w 10407351"/>
              <a:gd name="connsiteY4" fmla="*/ 1391690 h 1891626"/>
              <a:gd name="connsiteX5" fmla="*/ 9936834 w 10407351"/>
              <a:gd name="connsiteY5" fmla="*/ 1413567 h 1891626"/>
              <a:gd name="connsiteX6" fmla="*/ 9633679 w 10407351"/>
              <a:gd name="connsiteY6" fmla="*/ 1479227 h 1891626"/>
              <a:gd name="connsiteX7" fmla="*/ 9464371 w 10407351"/>
              <a:gd name="connsiteY7" fmla="*/ 1479341 h 1891626"/>
              <a:gd name="connsiteX8" fmla="*/ 9351136 w 10407351"/>
              <a:gd name="connsiteY8" fmla="*/ 1473048 h 1891626"/>
              <a:gd name="connsiteX9" fmla="*/ 9277477 w 10407351"/>
              <a:gd name="connsiteY9" fmla="*/ 1467445 h 1891626"/>
              <a:gd name="connsiteX10" fmla="*/ 9221081 w 10407351"/>
              <a:gd name="connsiteY10" fmla="*/ 1462245 h 1891626"/>
              <a:gd name="connsiteX11" fmla="*/ 9145968 w 10407351"/>
              <a:gd name="connsiteY11" fmla="*/ 1462282 h 1891626"/>
              <a:gd name="connsiteX12" fmla="*/ 9023280 w 10407351"/>
              <a:gd name="connsiteY12" fmla="*/ 1511217 h 1891626"/>
              <a:gd name="connsiteX13" fmla="*/ 8830925 w 10407351"/>
              <a:gd name="connsiteY13" fmla="*/ 1554093 h 1891626"/>
              <a:gd name="connsiteX14" fmla="*/ 8676048 w 10407351"/>
              <a:gd name="connsiteY14" fmla="*/ 1560374 h 1891626"/>
              <a:gd name="connsiteX15" fmla="*/ 8638989 w 10407351"/>
              <a:gd name="connsiteY15" fmla="*/ 1568839 h 1891626"/>
              <a:gd name="connsiteX16" fmla="*/ 8456861 w 10407351"/>
              <a:gd name="connsiteY16" fmla="*/ 1566972 h 1891626"/>
              <a:gd name="connsiteX17" fmla="*/ 8189198 w 10407351"/>
              <a:gd name="connsiteY17" fmla="*/ 1584307 h 1891626"/>
              <a:gd name="connsiteX18" fmla="*/ 7898401 w 10407351"/>
              <a:gd name="connsiteY18" fmla="*/ 1565768 h 1891626"/>
              <a:gd name="connsiteX19" fmla="*/ 7563813 w 10407351"/>
              <a:gd name="connsiteY19" fmla="*/ 1558454 h 1891626"/>
              <a:gd name="connsiteX20" fmla="*/ 7349063 w 10407351"/>
              <a:gd name="connsiteY20" fmla="*/ 1551966 h 1891626"/>
              <a:gd name="connsiteX21" fmla="*/ 7131024 w 10407351"/>
              <a:gd name="connsiteY21" fmla="*/ 1585911 h 1891626"/>
              <a:gd name="connsiteX22" fmla="*/ 6889291 w 10407351"/>
              <a:gd name="connsiteY22" fmla="*/ 1610925 h 1891626"/>
              <a:gd name="connsiteX23" fmla="*/ 6668938 w 10407351"/>
              <a:gd name="connsiteY23" fmla="*/ 1613148 h 1891626"/>
              <a:gd name="connsiteX24" fmla="*/ 6538541 w 10407351"/>
              <a:gd name="connsiteY24" fmla="*/ 1620507 h 1891626"/>
              <a:gd name="connsiteX25" fmla="*/ 6491279 w 10407351"/>
              <a:gd name="connsiteY25" fmla="*/ 1632773 h 1891626"/>
              <a:gd name="connsiteX26" fmla="*/ 6423751 w 10407351"/>
              <a:gd name="connsiteY26" fmla="*/ 1643536 h 1891626"/>
              <a:gd name="connsiteX27" fmla="*/ 6306336 w 10407351"/>
              <a:gd name="connsiteY27" fmla="*/ 1669857 h 1891626"/>
              <a:gd name="connsiteX28" fmla="*/ 6155679 w 10407351"/>
              <a:gd name="connsiteY28" fmla="*/ 1680409 h 1891626"/>
              <a:gd name="connsiteX29" fmla="*/ 6018716 w 10407351"/>
              <a:gd name="connsiteY29" fmla="*/ 1668513 h 1891626"/>
              <a:gd name="connsiteX30" fmla="*/ 5927081 w 10407351"/>
              <a:gd name="connsiteY30" fmla="*/ 1663779 h 1891626"/>
              <a:gd name="connsiteX31" fmla="*/ 5704857 w 10407351"/>
              <a:gd name="connsiteY31" fmla="*/ 1661355 h 1891626"/>
              <a:gd name="connsiteX32" fmla="*/ 5464353 w 10407351"/>
              <a:gd name="connsiteY32" fmla="*/ 1649361 h 1891626"/>
              <a:gd name="connsiteX33" fmla="*/ 5408840 w 10407351"/>
              <a:gd name="connsiteY33" fmla="*/ 1659913 h 1891626"/>
              <a:gd name="connsiteX34" fmla="*/ 5315720 w 10407351"/>
              <a:gd name="connsiteY34" fmla="*/ 1677105 h 1891626"/>
              <a:gd name="connsiteX35" fmla="*/ 5250566 w 10407351"/>
              <a:gd name="connsiteY35" fmla="*/ 1709327 h 1891626"/>
              <a:gd name="connsiteX36" fmla="*/ 5170942 w 10407351"/>
              <a:gd name="connsiteY36" fmla="*/ 1716026 h 1891626"/>
              <a:gd name="connsiteX37" fmla="*/ 5063388 w 10407351"/>
              <a:gd name="connsiteY37" fmla="*/ 1707824 h 1891626"/>
              <a:gd name="connsiteX38" fmla="*/ 4937644 w 10407351"/>
              <a:gd name="connsiteY38" fmla="*/ 1733778 h 1891626"/>
              <a:gd name="connsiteX39" fmla="*/ 4863636 w 10407351"/>
              <a:gd name="connsiteY39" fmla="*/ 1742276 h 1891626"/>
              <a:gd name="connsiteX40" fmla="*/ 4663097 w 10407351"/>
              <a:gd name="connsiteY40" fmla="*/ 1772517 h 1891626"/>
              <a:gd name="connsiteX41" fmla="*/ 4576142 w 10407351"/>
              <a:gd name="connsiteY41" fmla="*/ 1801338 h 1891626"/>
              <a:gd name="connsiteX42" fmla="*/ 4432728 w 10407351"/>
              <a:gd name="connsiteY42" fmla="*/ 1821550 h 1891626"/>
              <a:gd name="connsiteX43" fmla="*/ 4330325 w 10407351"/>
              <a:gd name="connsiteY43" fmla="*/ 1832397 h 1891626"/>
              <a:gd name="connsiteX44" fmla="*/ 4301301 w 10407351"/>
              <a:gd name="connsiteY44" fmla="*/ 1853709 h 1891626"/>
              <a:gd name="connsiteX45" fmla="*/ 4300886 w 10407351"/>
              <a:gd name="connsiteY45" fmla="*/ 1854105 h 1891626"/>
              <a:gd name="connsiteX46" fmla="*/ 4238651 w 10407351"/>
              <a:gd name="connsiteY46" fmla="*/ 1857049 h 1891626"/>
              <a:gd name="connsiteX47" fmla="*/ 4102292 w 10407351"/>
              <a:gd name="connsiteY47" fmla="*/ 1880193 h 1891626"/>
              <a:gd name="connsiteX48" fmla="*/ 4059333 w 10407351"/>
              <a:gd name="connsiteY48" fmla="*/ 1886249 h 1891626"/>
              <a:gd name="connsiteX49" fmla="*/ 4036441 w 10407351"/>
              <a:gd name="connsiteY49" fmla="*/ 1891626 h 1891626"/>
              <a:gd name="connsiteX50" fmla="*/ 4002125 w 10407351"/>
              <a:gd name="connsiteY50" fmla="*/ 1877697 h 1891626"/>
              <a:gd name="connsiteX51" fmla="*/ 3959209 w 10407351"/>
              <a:gd name="connsiteY51" fmla="*/ 1883738 h 1891626"/>
              <a:gd name="connsiteX52" fmla="*/ 3949215 w 10407351"/>
              <a:gd name="connsiteY52" fmla="*/ 1885692 h 1891626"/>
              <a:gd name="connsiteX53" fmla="*/ 3874146 w 10407351"/>
              <a:gd name="connsiteY53" fmla="*/ 1872130 h 1891626"/>
              <a:gd name="connsiteX54" fmla="*/ 3866827 w 10407351"/>
              <a:gd name="connsiteY54" fmla="*/ 1866688 h 1891626"/>
              <a:gd name="connsiteX55" fmla="*/ 3829184 w 10407351"/>
              <a:gd name="connsiteY55" fmla="*/ 1864322 h 1891626"/>
              <a:gd name="connsiteX56" fmla="*/ 3824903 w 10407351"/>
              <a:gd name="connsiteY56" fmla="*/ 1865766 h 1891626"/>
              <a:gd name="connsiteX57" fmla="*/ 3793706 w 10407351"/>
              <a:gd name="connsiteY57" fmla="*/ 1857436 h 1891626"/>
              <a:gd name="connsiteX58" fmla="*/ 3668616 w 10407351"/>
              <a:gd name="connsiteY58" fmla="*/ 1842745 h 1891626"/>
              <a:gd name="connsiteX59" fmla="*/ 3428086 w 10407351"/>
              <a:gd name="connsiteY59" fmla="*/ 1835034 h 1891626"/>
              <a:gd name="connsiteX60" fmla="*/ 3177594 w 10407351"/>
              <a:gd name="connsiteY60" fmla="*/ 1813026 h 1891626"/>
              <a:gd name="connsiteX61" fmla="*/ 2940077 w 10407351"/>
              <a:gd name="connsiteY61" fmla="*/ 1821546 h 1891626"/>
              <a:gd name="connsiteX62" fmla="*/ 2508536 w 10407351"/>
              <a:gd name="connsiteY62" fmla="*/ 1797990 h 1891626"/>
              <a:gd name="connsiteX63" fmla="*/ 2360486 w 10407351"/>
              <a:gd name="connsiteY63" fmla="*/ 1795882 h 1891626"/>
              <a:gd name="connsiteX64" fmla="*/ 2261294 w 10407351"/>
              <a:gd name="connsiteY64" fmla="*/ 1795084 h 1891626"/>
              <a:gd name="connsiteX65" fmla="*/ 2254419 w 10407351"/>
              <a:gd name="connsiteY65" fmla="*/ 1797320 h 1891626"/>
              <a:gd name="connsiteX66" fmla="*/ 2226713 w 10407351"/>
              <a:gd name="connsiteY66" fmla="*/ 1798641 h 1891626"/>
              <a:gd name="connsiteX67" fmla="*/ 2219128 w 10407351"/>
              <a:gd name="connsiteY67" fmla="*/ 1808552 h 1891626"/>
              <a:gd name="connsiteX68" fmla="*/ 2126538 w 10407351"/>
              <a:gd name="connsiteY68" fmla="*/ 1817143 h 1891626"/>
              <a:gd name="connsiteX69" fmla="*/ 1903694 w 10407351"/>
              <a:gd name="connsiteY69" fmla="*/ 1821035 h 1891626"/>
              <a:gd name="connsiteX70" fmla="*/ 1738778 w 10407351"/>
              <a:gd name="connsiteY70" fmla="*/ 1804426 h 1891626"/>
              <a:gd name="connsiteX71" fmla="*/ 1683603 w 10407351"/>
              <a:gd name="connsiteY71" fmla="*/ 1813609 h 1891626"/>
              <a:gd name="connsiteX72" fmla="*/ 1613964 w 10407351"/>
              <a:gd name="connsiteY72" fmla="*/ 1812650 h 1891626"/>
              <a:gd name="connsiteX73" fmla="*/ 1613403 w 10407351"/>
              <a:gd name="connsiteY73" fmla="*/ 1813209 h 1891626"/>
              <a:gd name="connsiteX74" fmla="*/ 1602061 w 10407351"/>
              <a:gd name="connsiteY74" fmla="*/ 1811331 h 1891626"/>
              <a:gd name="connsiteX75" fmla="*/ 1395632 w 10407351"/>
              <a:gd name="connsiteY75" fmla="*/ 1797257 h 1891626"/>
              <a:gd name="connsiteX76" fmla="*/ 1181443 w 10407351"/>
              <a:gd name="connsiteY76" fmla="*/ 1751614 h 1891626"/>
              <a:gd name="connsiteX77" fmla="*/ 974248 w 10407351"/>
              <a:gd name="connsiteY77" fmla="*/ 1721123 h 1891626"/>
              <a:gd name="connsiteX78" fmla="*/ 867706 w 10407351"/>
              <a:gd name="connsiteY78" fmla="*/ 1694653 h 1891626"/>
              <a:gd name="connsiteX79" fmla="*/ 841666 w 10407351"/>
              <a:gd name="connsiteY79" fmla="*/ 1683413 h 1891626"/>
              <a:gd name="connsiteX80" fmla="*/ 837797 w 10407351"/>
              <a:gd name="connsiteY80" fmla="*/ 1684443 h 1891626"/>
              <a:gd name="connsiteX81" fmla="*/ 805502 w 10407351"/>
              <a:gd name="connsiteY81" fmla="*/ 1678518 h 1891626"/>
              <a:gd name="connsiteX82" fmla="*/ 799788 w 10407351"/>
              <a:gd name="connsiteY82" fmla="*/ 1672416 h 1891626"/>
              <a:gd name="connsiteX83" fmla="*/ 736389 w 10407351"/>
              <a:gd name="connsiteY83" fmla="*/ 1651814 h 1891626"/>
              <a:gd name="connsiteX84" fmla="*/ 727522 w 10407351"/>
              <a:gd name="connsiteY84" fmla="*/ 1652807 h 1891626"/>
              <a:gd name="connsiteX85" fmla="*/ 689713 w 10407351"/>
              <a:gd name="connsiteY85" fmla="*/ 1654738 h 1891626"/>
              <a:gd name="connsiteX86" fmla="*/ 661608 w 10407351"/>
              <a:gd name="connsiteY86" fmla="*/ 1637638 h 1891626"/>
              <a:gd name="connsiteX87" fmla="*/ 641195 w 10407351"/>
              <a:gd name="connsiteY87" fmla="*/ 1640809 h 1891626"/>
              <a:gd name="connsiteX88" fmla="*/ 603348 w 10407351"/>
              <a:gd name="connsiteY88" fmla="*/ 1642751 h 1891626"/>
              <a:gd name="connsiteX89" fmla="*/ 482767 w 10407351"/>
              <a:gd name="connsiteY89" fmla="*/ 1652811 h 1891626"/>
              <a:gd name="connsiteX90" fmla="*/ 428597 w 10407351"/>
              <a:gd name="connsiteY90" fmla="*/ 1649830 h 1891626"/>
              <a:gd name="connsiteX91" fmla="*/ 428193 w 10407351"/>
              <a:gd name="connsiteY91" fmla="*/ 1650184 h 1891626"/>
              <a:gd name="connsiteX92" fmla="*/ 400669 w 10407351"/>
              <a:gd name="connsiteY92" fmla="*/ 1668609 h 1891626"/>
              <a:gd name="connsiteX93" fmla="*/ 310856 w 10407351"/>
              <a:gd name="connsiteY93" fmla="*/ 1669671 h 1891626"/>
              <a:gd name="connsiteX94" fmla="*/ 184505 w 10407351"/>
              <a:gd name="connsiteY94" fmla="*/ 1676148 h 1891626"/>
              <a:gd name="connsiteX95" fmla="*/ 106017 w 10407351"/>
              <a:gd name="connsiteY95" fmla="*/ 1696538 h 1891626"/>
              <a:gd name="connsiteX96" fmla="*/ 15107 w 10407351"/>
              <a:gd name="connsiteY96" fmla="*/ 1705860 h 1891626"/>
              <a:gd name="connsiteX97" fmla="*/ 0 w 10407351"/>
              <a:gd name="connsiteY97" fmla="*/ 1707056 h 189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0407351" h="1891626">
                <a:moveTo>
                  <a:pt x="0" y="0"/>
                </a:moveTo>
                <a:lnTo>
                  <a:pt x="10407351" y="0"/>
                </a:lnTo>
                <a:lnTo>
                  <a:pt x="10407351" y="1364684"/>
                </a:lnTo>
                <a:lnTo>
                  <a:pt x="10278187" y="1375369"/>
                </a:lnTo>
                <a:cubicBezTo>
                  <a:pt x="10230814" y="1379006"/>
                  <a:pt x="10192985" y="1383268"/>
                  <a:pt x="10183452" y="1391690"/>
                </a:cubicBezTo>
                <a:cubicBezTo>
                  <a:pt x="10056050" y="1406552"/>
                  <a:pt x="10047372" y="1392862"/>
                  <a:pt x="9936834" y="1413567"/>
                </a:cubicBezTo>
                <a:cubicBezTo>
                  <a:pt x="9842543" y="1449236"/>
                  <a:pt x="9758704" y="1437289"/>
                  <a:pt x="9633679" y="1479227"/>
                </a:cubicBezTo>
                <a:cubicBezTo>
                  <a:pt x="9572087" y="1477856"/>
                  <a:pt x="9524044" y="1488294"/>
                  <a:pt x="9464371" y="1479341"/>
                </a:cubicBezTo>
                <a:cubicBezTo>
                  <a:pt x="9437979" y="1471131"/>
                  <a:pt x="9382095" y="1495583"/>
                  <a:pt x="9351136" y="1473048"/>
                </a:cubicBezTo>
                <a:cubicBezTo>
                  <a:pt x="9348834" y="1489421"/>
                  <a:pt x="9290403" y="1475047"/>
                  <a:pt x="9277477" y="1467445"/>
                </a:cubicBezTo>
                <a:cubicBezTo>
                  <a:pt x="9262484" y="1474590"/>
                  <a:pt x="9237294" y="1461551"/>
                  <a:pt x="9221081" y="1462245"/>
                </a:cubicBezTo>
                <a:cubicBezTo>
                  <a:pt x="9189009" y="1426438"/>
                  <a:pt x="9185445" y="1482627"/>
                  <a:pt x="9145968" y="1462282"/>
                </a:cubicBezTo>
                <a:cubicBezTo>
                  <a:pt x="9128623" y="1474438"/>
                  <a:pt x="9069817" y="1500224"/>
                  <a:pt x="9023280" y="1511217"/>
                </a:cubicBezTo>
                <a:cubicBezTo>
                  <a:pt x="8931735" y="1535229"/>
                  <a:pt x="8925405" y="1563795"/>
                  <a:pt x="8830925" y="1554093"/>
                </a:cubicBezTo>
                <a:cubicBezTo>
                  <a:pt x="8817633" y="1577274"/>
                  <a:pt x="8655791" y="1518891"/>
                  <a:pt x="8676048" y="1560374"/>
                </a:cubicBezTo>
                <a:cubicBezTo>
                  <a:pt x="8644516" y="1558347"/>
                  <a:pt x="8621413" y="1541838"/>
                  <a:pt x="8638989" y="1568839"/>
                </a:cubicBezTo>
                <a:lnTo>
                  <a:pt x="8456861" y="1566972"/>
                </a:lnTo>
                <a:cubicBezTo>
                  <a:pt x="8355907" y="1574502"/>
                  <a:pt x="8292865" y="1594374"/>
                  <a:pt x="8189198" y="1584307"/>
                </a:cubicBezTo>
                <a:cubicBezTo>
                  <a:pt x="8087659" y="1583101"/>
                  <a:pt x="8036427" y="1565402"/>
                  <a:pt x="7898401" y="1565768"/>
                </a:cubicBezTo>
                <a:cubicBezTo>
                  <a:pt x="7801198" y="1563426"/>
                  <a:pt x="7662139" y="1549692"/>
                  <a:pt x="7563813" y="1558454"/>
                </a:cubicBezTo>
                <a:cubicBezTo>
                  <a:pt x="7446107" y="1537502"/>
                  <a:pt x="7475233" y="1563414"/>
                  <a:pt x="7349063" y="1551966"/>
                </a:cubicBezTo>
                <a:cubicBezTo>
                  <a:pt x="7293901" y="1597253"/>
                  <a:pt x="7197687" y="1574689"/>
                  <a:pt x="7131024" y="1585911"/>
                </a:cubicBezTo>
                <a:cubicBezTo>
                  <a:pt x="7054397" y="1595738"/>
                  <a:pt x="6966306" y="1606385"/>
                  <a:pt x="6889291" y="1610925"/>
                </a:cubicBezTo>
                <a:cubicBezTo>
                  <a:pt x="6828293" y="1590519"/>
                  <a:pt x="6744624" y="1640610"/>
                  <a:pt x="6668938" y="1613148"/>
                </a:cubicBezTo>
                <a:cubicBezTo>
                  <a:pt x="6641091" y="1606533"/>
                  <a:pt x="6554865" y="1607368"/>
                  <a:pt x="6538541" y="1620507"/>
                </a:cubicBezTo>
                <a:cubicBezTo>
                  <a:pt x="6520561" y="1623357"/>
                  <a:pt x="6499589" y="1618703"/>
                  <a:pt x="6491279" y="1632773"/>
                </a:cubicBezTo>
                <a:cubicBezTo>
                  <a:pt x="6477549" y="1649705"/>
                  <a:pt x="6414822" y="1623561"/>
                  <a:pt x="6423751" y="1643536"/>
                </a:cubicBezTo>
                <a:cubicBezTo>
                  <a:pt x="6379212" y="1625620"/>
                  <a:pt x="6343784" y="1661091"/>
                  <a:pt x="6306336" y="1669857"/>
                </a:cubicBezTo>
                <a:cubicBezTo>
                  <a:pt x="6271255" y="1652084"/>
                  <a:pt x="6237427" y="1675939"/>
                  <a:pt x="6155679" y="1680409"/>
                </a:cubicBezTo>
                <a:cubicBezTo>
                  <a:pt x="6117102" y="1659854"/>
                  <a:pt x="6090477" y="1695769"/>
                  <a:pt x="6018716" y="1668513"/>
                </a:cubicBezTo>
                <a:cubicBezTo>
                  <a:pt x="5980616" y="1668349"/>
                  <a:pt x="5992558" y="1668233"/>
                  <a:pt x="5927081" y="1663779"/>
                </a:cubicBezTo>
                <a:cubicBezTo>
                  <a:pt x="5827173" y="1658997"/>
                  <a:pt x="5796898" y="1666984"/>
                  <a:pt x="5704857" y="1661355"/>
                </a:cubicBezTo>
                <a:cubicBezTo>
                  <a:pt x="5601589" y="1659346"/>
                  <a:pt x="5599375" y="1682928"/>
                  <a:pt x="5464353" y="1649361"/>
                </a:cubicBezTo>
                <a:cubicBezTo>
                  <a:pt x="5453726" y="1665362"/>
                  <a:pt x="5437668" y="1666580"/>
                  <a:pt x="5408840" y="1659913"/>
                </a:cubicBezTo>
                <a:cubicBezTo>
                  <a:pt x="5358895" y="1660103"/>
                  <a:pt x="5370707" y="1699223"/>
                  <a:pt x="5315720" y="1677105"/>
                </a:cubicBezTo>
                <a:cubicBezTo>
                  <a:pt x="5329008" y="1697915"/>
                  <a:pt x="5223140" y="1688103"/>
                  <a:pt x="5250566" y="1709327"/>
                </a:cubicBezTo>
                <a:cubicBezTo>
                  <a:pt x="5222116" y="1729504"/>
                  <a:pt x="5199669" y="1698367"/>
                  <a:pt x="5170942" y="1716026"/>
                </a:cubicBezTo>
                <a:cubicBezTo>
                  <a:pt x="5139745" y="1715775"/>
                  <a:pt x="5102270" y="1704865"/>
                  <a:pt x="5063388" y="1707824"/>
                </a:cubicBezTo>
                <a:cubicBezTo>
                  <a:pt x="5010058" y="1697604"/>
                  <a:pt x="5004778" y="1720109"/>
                  <a:pt x="4937644" y="1733778"/>
                </a:cubicBezTo>
                <a:cubicBezTo>
                  <a:pt x="4905985" y="1722536"/>
                  <a:pt x="4883924" y="1729474"/>
                  <a:pt x="4863636" y="1742276"/>
                </a:cubicBezTo>
                <a:cubicBezTo>
                  <a:pt x="4795354" y="1741736"/>
                  <a:pt x="4737536" y="1762242"/>
                  <a:pt x="4663097" y="1772517"/>
                </a:cubicBezTo>
                <a:cubicBezTo>
                  <a:pt x="4581331" y="1791410"/>
                  <a:pt x="4626382" y="1787132"/>
                  <a:pt x="4576142" y="1801338"/>
                </a:cubicBezTo>
                <a:lnTo>
                  <a:pt x="4432728" y="1821550"/>
                </a:lnTo>
                <a:lnTo>
                  <a:pt x="4330325" y="1832397"/>
                </a:lnTo>
                <a:lnTo>
                  <a:pt x="4301301" y="1853709"/>
                </a:lnTo>
                <a:lnTo>
                  <a:pt x="4300886" y="1854105"/>
                </a:lnTo>
                <a:lnTo>
                  <a:pt x="4238651" y="1857049"/>
                </a:lnTo>
                <a:cubicBezTo>
                  <a:pt x="4205553" y="1861397"/>
                  <a:pt x="4139860" y="1874675"/>
                  <a:pt x="4102292" y="1880193"/>
                </a:cubicBezTo>
                <a:cubicBezTo>
                  <a:pt x="4068199" y="1876181"/>
                  <a:pt x="4047224" y="1858325"/>
                  <a:pt x="4059333" y="1886249"/>
                </a:cubicBezTo>
                <a:cubicBezTo>
                  <a:pt x="4048134" y="1885724"/>
                  <a:pt x="4041292" y="1887993"/>
                  <a:pt x="4036441" y="1891626"/>
                </a:cubicBezTo>
                <a:lnTo>
                  <a:pt x="4002125" y="1877697"/>
                </a:lnTo>
                <a:lnTo>
                  <a:pt x="3959209" y="1883738"/>
                </a:lnTo>
                <a:lnTo>
                  <a:pt x="3949215" y="1885692"/>
                </a:lnTo>
                <a:lnTo>
                  <a:pt x="3874146" y="1872130"/>
                </a:lnTo>
                <a:lnTo>
                  <a:pt x="3866827" y="1866688"/>
                </a:lnTo>
                <a:cubicBezTo>
                  <a:pt x="3858976" y="1863338"/>
                  <a:pt x="3847802" y="1861787"/>
                  <a:pt x="3829184" y="1864322"/>
                </a:cubicBezTo>
                <a:lnTo>
                  <a:pt x="3824903" y="1865766"/>
                </a:lnTo>
                <a:lnTo>
                  <a:pt x="3793706" y="1857436"/>
                </a:lnTo>
                <a:cubicBezTo>
                  <a:pt x="3783639" y="1853644"/>
                  <a:pt x="3675915" y="1848872"/>
                  <a:pt x="3668616" y="1842745"/>
                </a:cubicBezTo>
                <a:cubicBezTo>
                  <a:pt x="3550655" y="1857913"/>
                  <a:pt x="3542534" y="1830996"/>
                  <a:pt x="3428086" y="1835034"/>
                </a:cubicBezTo>
                <a:cubicBezTo>
                  <a:pt x="3328965" y="1794018"/>
                  <a:pt x="3266446" y="1819001"/>
                  <a:pt x="3177594" y="1813026"/>
                </a:cubicBezTo>
                <a:cubicBezTo>
                  <a:pt x="3092965" y="1808822"/>
                  <a:pt x="3053780" y="1822095"/>
                  <a:pt x="2940077" y="1821546"/>
                </a:cubicBezTo>
                <a:cubicBezTo>
                  <a:pt x="2819604" y="1812601"/>
                  <a:pt x="2644050" y="1817354"/>
                  <a:pt x="2508536" y="1797990"/>
                </a:cubicBezTo>
                <a:cubicBezTo>
                  <a:pt x="2402062" y="1791757"/>
                  <a:pt x="2401694" y="1796365"/>
                  <a:pt x="2360486" y="1795882"/>
                </a:cubicBezTo>
                <a:cubicBezTo>
                  <a:pt x="2346784" y="1798538"/>
                  <a:pt x="2274412" y="1790769"/>
                  <a:pt x="2261294" y="1795084"/>
                </a:cubicBezTo>
                <a:lnTo>
                  <a:pt x="2254419" y="1797320"/>
                </a:lnTo>
                <a:lnTo>
                  <a:pt x="2226713" y="1798641"/>
                </a:lnTo>
                <a:lnTo>
                  <a:pt x="2219128" y="1808552"/>
                </a:lnTo>
                <a:lnTo>
                  <a:pt x="2126538" y="1817143"/>
                </a:lnTo>
                <a:cubicBezTo>
                  <a:pt x="2064983" y="1793016"/>
                  <a:pt x="2012426" y="1821800"/>
                  <a:pt x="1903694" y="1821035"/>
                </a:cubicBezTo>
                <a:cubicBezTo>
                  <a:pt x="1874879" y="1812700"/>
                  <a:pt x="1760206" y="1792415"/>
                  <a:pt x="1738778" y="1804426"/>
                </a:cubicBezTo>
                <a:cubicBezTo>
                  <a:pt x="1718271" y="1806115"/>
                  <a:pt x="1696479" y="1800166"/>
                  <a:pt x="1683603" y="1813609"/>
                </a:cubicBezTo>
                <a:cubicBezTo>
                  <a:pt x="1668912" y="1825566"/>
                  <a:pt x="1630407" y="1811717"/>
                  <a:pt x="1613964" y="1812650"/>
                </a:cubicBezTo>
                <a:lnTo>
                  <a:pt x="1613403" y="1813209"/>
                </a:lnTo>
                <a:lnTo>
                  <a:pt x="1602061" y="1811331"/>
                </a:lnTo>
                <a:cubicBezTo>
                  <a:pt x="1503765" y="1799996"/>
                  <a:pt x="1468364" y="1809467"/>
                  <a:pt x="1395632" y="1797257"/>
                </a:cubicBezTo>
                <a:cubicBezTo>
                  <a:pt x="1319449" y="1782888"/>
                  <a:pt x="1262534" y="1801782"/>
                  <a:pt x="1181443" y="1751614"/>
                </a:cubicBezTo>
                <a:cubicBezTo>
                  <a:pt x="1081982" y="1744765"/>
                  <a:pt x="1078010" y="1717244"/>
                  <a:pt x="974248" y="1721123"/>
                </a:cubicBezTo>
                <a:cubicBezTo>
                  <a:pt x="968629" y="1714342"/>
                  <a:pt x="875985" y="1699376"/>
                  <a:pt x="867706" y="1694653"/>
                </a:cubicBezTo>
                <a:lnTo>
                  <a:pt x="841666" y="1683413"/>
                </a:lnTo>
                <a:lnTo>
                  <a:pt x="837797" y="1684443"/>
                </a:lnTo>
                <a:cubicBezTo>
                  <a:pt x="821405" y="1685195"/>
                  <a:pt x="811914" y="1682594"/>
                  <a:pt x="805502" y="1678518"/>
                </a:cubicBezTo>
                <a:lnTo>
                  <a:pt x="799788" y="1672416"/>
                </a:lnTo>
                <a:lnTo>
                  <a:pt x="736389" y="1651814"/>
                </a:lnTo>
                <a:lnTo>
                  <a:pt x="727522" y="1652807"/>
                </a:lnTo>
                <a:lnTo>
                  <a:pt x="689713" y="1654738"/>
                </a:lnTo>
                <a:lnTo>
                  <a:pt x="661608" y="1637638"/>
                </a:lnTo>
                <a:cubicBezTo>
                  <a:pt x="657000" y="1640788"/>
                  <a:pt x="650823" y="1642394"/>
                  <a:pt x="641195" y="1640809"/>
                </a:cubicBezTo>
                <a:cubicBezTo>
                  <a:pt x="648504" y="1669709"/>
                  <a:pt x="632384" y="1649973"/>
                  <a:pt x="603348" y="1642751"/>
                </a:cubicBezTo>
                <a:cubicBezTo>
                  <a:pt x="570224" y="1644670"/>
                  <a:pt x="511891" y="1651631"/>
                  <a:pt x="482767" y="1652811"/>
                </a:cubicBezTo>
                <a:lnTo>
                  <a:pt x="428597" y="1649830"/>
                </a:lnTo>
                <a:lnTo>
                  <a:pt x="428193" y="1650184"/>
                </a:lnTo>
                <a:lnTo>
                  <a:pt x="400669" y="1668609"/>
                </a:lnTo>
                <a:lnTo>
                  <a:pt x="310856" y="1669671"/>
                </a:lnTo>
                <a:lnTo>
                  <a:pt x="184505" y="1676148"/>
                </a:lnTo>
                <a:cubicBezTo>
                  <a:pt x="139434" y="1685497"/>
                  <a:pt x="178890" y="1685521"/>
                  <a:pt x="106017" y="1696538"/>
                </a:cubicBezTo>
                <a:cubicBezTo>
                  <a:pt x="73238" y="1698110"/>
                  <a:pt x="43763" y="1702620"/>
                  <a:pt x="15107" y="1705860"/>
                </a:cubicBezTo>
                <a:lnTo>
                  <a:pt x="0" y="1707056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1462803-6E98-2F57-7AF3-8CADBE9E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576" y="975815"/>
            <a:ext cx="9614848" cy="1126780"/>
          </a:xfrm>
        </p:spPr>
        <p:txBody>
          <a:bodyPr>
            <a:normAutofit/>
          </a:bodyPr>
          <a:lstStyle/>
          <a:p>
            <a:pPr algn="ctr"/>
            <a:r>
              <a:rPr lang="nb-NO" dirty="0"/>
              <a:t>Lokalt nivå - Oslo</a:t>
            </a:r>
            <a:endParaRPr lang="nb-NO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9A36BEEB-EAB3-44BC-BC82-10039F230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419766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D5E8AC5-ECC6-D721-83E2-E8C6263B1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310" y="2918128"/>
            <a:ext cx="8273380" cy="3053301"/>
          </a:xfrm>
        </p:spPr>
        <p:txBody>
          <a:bodyPr anchor="ctr">
            <a:normAutofit/>
          </a:bodyPr>
          <a:lstStyle/>
          <a:p>
            <a:r>
              <a:rPr lang="nb-NO" sz="2000" dirty="0"/>
              <a:t>Kan du gjøre noe for Oslo?</a:t>
            </a:r>
          </a:p>
          <a:p>
            <a:endParaRPr lang="nb-NO" sz="2000" dirty="0"/>
          </a:p>
          <a:p>
            <a:pPr lvl="1"/>
            <a:r>
              <a:rPr lang="nb-NO" sz="2000" dirty="0"/>
              <a:t>Plukke søppel på en strand, en park eller i nærmiljøet ditt?</a:t>
            </a:r>
          </a:p>
          <a:p>
            <a:pPr lvl="1"/>
            <a:r>
              <a:rPr lang="nb-NO" sz="2000" dirty="0"/>
              <a:t>Kildesortere søppel og levere elektronikk og farlig avfall på rett sted?</a:t>
            </a:r>
          </a:p>
          <a:p>
            <a:pPr lvl="1"/>
            <a:r>
              <a:rPr lang="nb-NO" sz="2000" dirty="0"/>
              <a:t>Rydde i klesskapet og levere klær du ikke bruker til et godt formål?</a:t>
            </a:r>
          </a:p>
          <a:p>
            <a:pPr lvl="1"/>
            <a:r>
              <a:rPr lang="nb-NO" sz="2000" dirty="0"/>
              <a:t>Gi blod: </a:t>
            </a:r>
            <a:r>
              <a:rPr lang="nb-NO" sz="2000" dirty="0">
                <a:hlinkClick r:id="rId2"/>
              </a:rPr>
              <a:t>Blodbanken i Oslo</a:t>
            </a:r>
            <a:endParaRPr lang="nb-NO" sz="2000" dirty="0"/>
          </a:p>
          <a:p>
            <a:pPr lvl="2"/>
            <a:r>
              <a:rPr lang="nb-NO" dirty="0"/>
              <a:t>Må være over 18 år og veie mer enn 50 kg.</a:t>
            </a:r>
          </a:p>
          <a:p>
            <a:pPr lvl="1"/>
            <a:r>
              <a:rPr lang="nb-NO" sz="2000" dirty="0"/>
              <a:t>Donere hår: </a:t>
            </a:r>
            <a:r>
              <a:rPr lang="nb-NO" sz="2000" dirty="0">
                <a:hlinkClick r:id="rId3"/>
              </a:rPr>
              <a:t>Ung kreft</a:t>
            </a:r>
            <a:endParaRPr lang="nb-NO" sz="2000" dirty="0"/>
          </a:p>
          <a:p>
            <a:pPr marL="457200" lvl="1" indent="0">
              <a:buNone/>
            </a:pPr>
            <a:endParaRPr lang="nb-NO" sz="2000" dirty="0"/>
          </a:p>
          <a:p>
            <a:pPr lvl="1"/>
            <a:endParaRPr lang="nb-NO" sz="2000" dirty="0"/>
          </a:p>
          <a:p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118630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E9FF7ED-C67F-4E8D-8157-6BB83D644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325" y="643467"/>
            <a:ext cx="10407351" cy="1891626"/>
          </a:xfrm>
          <a:custGeom>
            <a:avLst/>
            <a:gdLst>
              <a:gd name="connsiteX0" fmla="*/ 0 w 10407351"/>
              <a:gd name="connsiteY0" fmla="*/ 0 h 1891626"/>
              <a:gd name="connsiteX1" fmla="*/ 10407351 w 10407351"/>
              <a:gd name="connsiteY1" fmla="*/ 0 h 1891626"/>
              <a:gd name="connsiteX2" fmla="*/ 10407351 w 10407351"/>
              <a:gd name="connsiteY2" fmla="*/ 1364684 h 1891626"/>
              <a:gd name="connsiteX3" fmla="*/ 10278187 w 10407351"/>
              <a:gd name="connsiteY3" fmla="*/ 1375369 h 1891626"/>
              <a:gd name="connsiteX4" fmla="*/ 10183452 w 10407351"/>
              <a:gd name="connsiteY4" fmla="*/ 1391690 h 1891626"/>
              <a:gd name="connsiteX5" fmla="*/ 9936834 w 10407351"/>
              <a:gd name="connsiteY5" fmla="*/ 1413567 h 1891626"/>
              <a:gd name="connsiteX6" fmla="*/ 9633679 w 10407351"/>
              <a:gd name="connsiteY6" fmla="*/ 1479227 h 1891626"/>
              <a:gd name="connsiteX7" fmla="*/ 9464371 w 10407351"/>
              <a:gd name="connsiteY7" fmla="*/ 1479341 h 1891626"/>
              <a:gd name="connsiteX8" fmla="*/ 9351136 w 10407351"/>
              <a:gd name="connsiteY8" fmla="*/ 1473048 h 1891626"/>
              <a:gd name="connsiteX9" fmla="*/ 9277477 w 10407351"/>
              <a:gd name="connsiteY9" fmla="*/ 1467445 h 1891626"/>
              <a:gd name="connsiteX10" fmla="*/ 9221081 w 10407351"/>
              <a:gd name="connsiteY10" fmla="*/ 1462245 h 1891626"/>
              <a:gd name="connsiteX11" fmla="*/ 9145968 w 10407351"/>
              <a:gd name="connsiteY11" fmla="*/ 1462282 h 1891626"/>
              <a:gd name="connsiteX12" fmla="*/ 9023280 w 10407351"/>
              <a:gd name="connsiteY12" fmla="*/ 1511217 h 1891626"/>
              <a:gd name="connsiteX13" fmla="*/ 8830925 w 10407351"/>
              <a:gd name="connsiteY13" fmla="*/ 1554093 h 1891626"/>
              <a:gd name="connsiteX14" fmla="*/ 8676048 w 10407351"/>
              <a:gd name="connsiteY14" fmla="*/ 1560374 h 1891626"/>
              <a:gd name="connsiteX15" fmla="*/ 8638989 w 10407351"/>
              <a:gd name="connsiteY15" fmla="*/ 1568839 h 1891626"/>
              <a:gd name="connsiteX16" fmla="*/ 8456861 w 10407351"/>
              <a:gd name="connsiteY16" fmla="*/ 1566972 h 1891626"/>
              <a:gd name="connsiteX17" fmla="*/ 8189198 w 10407351"/>
              <a:gd name="connsiteY17" fmla="*/ 1584307 h 1891626"/>
              <a:gd name="connsiteX18" fmla="*/ 7898401 w 10407351"/>
              <a:gd name="connsiteY18" fmla="*/ 1565768 h 1891626"/>
              <a:gd name="connsiteX19" fmla="*/ 7563813 w 10407351"/>
              <a:gd name="connsiteY19" fmla="*/ 1558454 h 1891626"/>
              <a:gd name="connsiteX20" fmla="*/ 7349063 w 10407351"/>
              <a:gd name="connsiteY20" fmla="*/ 1551966 h 1891626"/>
              <a:gd name="connsiteX21" fmla="*/ 7131024 w 10407351"/>
              <a:gd name="connsiteY21" fmla="*/ 1585911 h 1891626"/>
              <a:gd name="connsiteX22" fmla="*/ 6889291 w 10407351"/>
              <a:gd name="connsiteY22" fmla="*/ 1610925 h 1891626"/>
              <a:gd name="connsiteX23" fmla="*/ 6668938 w 10407351"/>
              <a:gd name="connsiteY23" fmla="*/ 1613148 h 1891626"/>
              <a:gd name="connsiteX24" fmla="*/ 6538541 w 10407351"/>
              <a:gd name="connsiteY24" fmla="*/ 1620507 h 1891626"/>
              <a:gd name="connsiteX25" fmla="*/ 6491279 w 10407351"/>
              <a:gd name="connsiteY25" fmla="*/ 1632773 h 1891626"/>
              <a:gd name="connsiteX26" fmla="*/ 6423751 w 10407351"/>
              <a:gd name="connsiteY26" fmla="*/ 1643536 h 1891626"/>
              <a:gd name="connsiteX27" fmla="*/ 6306336 w 10407351"/>
              <a:gd name="connsiteY27" fmla="*/ 1669857 h 1891626"/>
              <a:gd name="connsiteX28" fmla="*/ 6155679 w 10407351"/>
              <a:gd name="connsiteY28" fmla="*/ 1680409 h 1891626"/>
              <a:gd name="connsiteX29" fmla="*/ 6018716 w 10407351"/>
              <a:gd name="connsiteY29" fmla="*/ 1668513 h 1891626"/>
              <a:gd name="connsiteX30" fmla="*/ 5927081 w 10407351"/>
              <a:gd name="connsiteY30" fmla="*/ 1663779 h 1891626"/>
              <a:gd name="connsiteX31" fmla="*/ 5704857 w 10407351"/>
              <a:gd name="connsiteY31" fmla="*/ 1661355 h 1891626"/>
              <a:gd name="connsiteX32" fmla="*/ 5464353 w 10407351"/>
              <a:gd name="connsiteY32" fmla="*/ 1649361 h 1891626"/>
              <a:gd name="connsiteX33" fmla="*/ 5408840 w 10407351"/>
              <a:gd name="connsiteY33" fmla="*/ 1659913 h 1891626"/>
              <a:gd name="connsiteX34" fmla="*/ 5315720 w 10407351"/>
              <a:gd name="connsiteY34" fmla="*/ 1677105 h 1891626"/>
              <a:gd name="connsiteX35" fmla="*/ 5250566 w 10407351"/>
              <a:gd name="connsiteY35" fmla="*/ 1709327 h 1891626"/>
              <a:gd name="connsiteX36" fmla="*/ 5170942 w 10407351"/>
              <a:gd name="connsiteY36" fmla="*/ 1716026 h 1891626"/>
              <a:gd name="connsiteX37" fmla="*/ 5063388 w 10407351"/>
              <a:gd name="connsiteY37" fmla="*/ 1707824 h 1891626"/>
              <a:gd name="connsiteX38" fmla="*/ 4937644 w 10407351"/>
              <a:gd name="connsiteY38" fmla="*/ 1733778 h 1891626"/>
              <a:gd name="connsiteX39" fmla="*/ 4863636 w 10407351"/>
              <a:gd name="connsiteY39" fmla="*/ 1742276 h 1891626"/>
              <a:gd name="connsiteX40" fmla="*/ 4663097 w 10407351"/>
              <a:gd name="connsiteY40" fmla="*/ 1772517 h 1891626"/>
              <a:gd name="connsiteX41" fmla="*/ 4576142 w 10407351"/>
              <a:gd name="connsiteY41" fmla="*/ 1801338 h 1891626"/>
              <a:gd name="connsiteX42" fmla="*/ 4432728 w 10407351"/>
              <a:gd name="connsiteY42" fmla="*/ 1821550 h 1891626"/>
              <a:gd name="connsiteX43" fmla="*/ 4330325 w 10407351"/>
              <a:gd name="connsiteY43" fmla="*/ 1832397 h 1891626"/>
              <a:gd name="connsiteX44" fmla="*/ 4301301 w 10407351"/>
              <a:gd name="connsiteY44" fmla="*/ 1853709 h 1891626"/>
              <a:gd name="connsiteX45" fmla="*/ 4300886 w 10407351"/>
              <a:gd name="connsiteY45" fmla="*/ 1854105 h 1891626"/>
              <a:gd name="connsiteX46" fmla="*/ 4238651 w 10407351"/>
              <a:gd name="connsiteY46" fmla="*/ 1857049 h 1891626"/>
              <a:gd name="connsiteX47" fmla="*/ 4102292 w 10407351"/>
              <a:gd name="connsiteY47" fmla="*/ 1880193 h 1891626"/>
              <a:gd name="connsiteX48" fmla="*/ 4059333 w 10407351"/>
              <a:gd name="connsiteY48" fmla="*/ 1886249 h 1891626"/>
              <a:gd name="connsiteX49" fmla="*/ 4036441 w 10407351"/>
              <a:gd name="connsiteY49" fmla="*/ 1891626 h 1891626"/>
              <a:gd name="connsiteX50" fmla="*/ 4002125 w 10407351"/>
              <a:gd name="connsiteY50" fmla="*/ 1877697 h 1891626"/>
              <a:gd name="connsiteX51" fmla="*/ 3959209 w 10407351"/>
              <a:gd name="connsiteY51" fmla="*/ 1883738 h 1891626"/>
              <a:gd name="connsiteX52" fmla="*/ 3949215 w 10407351"/>
              <a:gd name="connsiteY52" fmla="*/ 1885692 h 1891626"/>
              <a:gd name="connsiteX53" fmla="*/ 3874146 w 10407351"/>
              <a:gd name="connsiteY53" fmla="*/ 1872130 h 1891626"/>
              <a:gd name="connsiteX54" fmla="*/ 3866827 w 10407351"/>
              <a:gd name="connsiteY54" fmla="*/ 1866688 h 1891626"/>
              <a:gd name="connsiteX55" fmla="*/ 3829184 w 10407351"/>
              <a:gd name="connsiteY55" fmla="*/ 1864322 h 1891626"/>
              <a:gd name="connsiteX56" fmla="*/ 3824903 w 10407351"/>
              <a:gd name="connsiteY56" fmla="*/ 1865766 h 1891626"/>
              <a:gd name="connsiteX57" fmla="*/ 3793706 w 10407351"/>
              <a:gd name="connsiteY57" fmla="*/ 1857436 h 1891626"/>
              <a:gd name="connsiteX58" fmla="*/ 3668616 w 10407351"/>
              <a:gd name="connsiteY58" fmla="*/ 1842745 h 1891626"/>
              <a:gd name="connsiteX59" fmla="*/ 3428086 w 10407351"/>
              <a:gd name="connsiteY59" fmla="*/ 1835034 h 1891626"/>
              <a:gd name="connsiteX60" fmla="*/ 3177594 w 10407351"/>
              <a:gd name="connsiteY60" fmla="*/ 1813026 h 1891626"/>
              <a:gd name="connsiteX61" fmla="*/ 2940077 w 10407351"/>
              <a:gd name="connsiteY61" fmla="*/ 1821546 h 1891626"/>
              <a:gd name="connsiteX62" fmla="*/ 2508536 w 10407351"/>
              <a:gd name="connsiteY62" fmla="*/ 1797990 h 1891626"/>
              <a:gd name="connsiteX63" fmla="*/ 2360486 w 10407351"/>
              <a:gd name="connsiteY63" fmla="*/ 1795882 h 1891626"/>
              <a:gd name="connsiteX64" fmla="*/ 2261294 w 10407351"/>
              <a:gd name="connsiteY64" fmla="*/ 1795084 h 1891626"/>
              <a:gd name="connsiteX65" fmla="*/ 2254419 w 10407351"/>
              <a:gd name="connsiteY65" fmla="*/ 1797320 h 1891626"/>
              <a:gd name="connsiteX66" fmla="*/ 2226713 w 10407351"/>
              <a:gd name="connsiteY66" fmla="*/ 1798641 h 1891626"/>
              <a:gd name="connsiteX67" fmla="*/ 2219128 w 10407351"/>
              <a:gd name="connsiteY67" fmla="*/ 1808552 h 1891626"/>
              <a:gd name="connsiteX68" fmla="*/ 2126538 w 10407351"/>
              <a:gd name="connsiteY68" fmla="*/ 1817143 h 1891626"/>
              <a:gd name="connsiteX69" fmla="*/ 1903694 w 10407351"/>
              <a:gd name="connsiteY69" fmla="*/ 1821035 h 1891626"/>
              <a:gd name="connsiteX70" fmla="*/ 1738778 w 10407351"/>
              <a:gd name="connsiteY70" fmla="*/ 1804426 h 1891626"/>
              <a:gd name="connsiteX71" fmla="*/ 1683603 w 10407351"/>
              <a:gd name="connsiteY71" fmla="*/ 1813609 h 1891626"/>
              <a:gd name="connsiteX72" fmla="*/ 1613964 w 10407351"/>
              <a:gd name="connsiteY72" fmla="*/ 1812650 h 1891626"/>
              <a:gd name="connsiteX73" fmla="*/ 1613403 w 10407351"/>
              <a:gd name="connsiteY73" fmla="*/ 1813209 h 1891626"/>
              <a:gd name="connsiteX74" fmla="*/ 1602061 w 10407351"/>
              <a:gd name="connsiteY74" fmla="*/ 1811331 h 1891626"/>
              <a:gd name="connsiteX75" fmla="*/ 1395632 w 10407351"/>
              <a:gd name="connsiteY75" fmla="*/ 1797257 h 1891626"/>
              <a:gd name="connsiteX76" fmla="*/ 1181443 w 10407351"/>
              <a:gd name="connsiteY76" fmla="*/ 1751614 h 1891626"/>
              <a:gd name="connsiteX77" fmla="*/ 974248 w 10407351"/>
              <a:gd name="connsiteY77" fmla="*/ 1721123 h 1891626"/>
              <a:gd name="connsiteX78" fmla="*/ 867706 w 10407351"/>
              <a:gd name="connsiteY78" fmla="*/ 1694653 h 1891626"/>
              <a:gd name="connsiteX79" fmla="*/ 841666 w 10407351"/>
              <a:gd name="connsiteY79" fmla="*/ 1683413 h 1891626"/>
              <a:gd name="connsiteX80" fmla="*/ 837797 w 10407351"/>
              <a:gd name="connsiteY80" fmla="*/ 1684443 h 1891626"/>
              <a:gd name="connsiteX81" fmla="*/ 805502 w 10407351"/>
              <a:gd name="connsiteY81" fmla="*/ 1678518 h 1891626"/>
              <a:gd name="connsiteX82" fmla="*/ 799788 w 10407351"/>
              <a:gd name="connsiteY82" fmla="*/ 1672416 h 1891626"/>
              <a:gd name="connsiteX83" fmla="*/ 736389 w 10407351"/>
              <a:gd name="connsiteY83" fmla="*/ 1651814 h 1891626"/>
              <a:gd name="connsiteX84" fmla="*/ 727522 w 10407351"/>
              <a:gd name="connsiteY84" fmla="*/ 1652807 h 1891626"/>
              <a:gd name="connsiteX85" fmla="*/ 689713 w 10407351"/>
              <a:gd name="connsiteY85" fmla="*/ 1654738 h 1891626"/>
              <a:gd name="connsiteX86" fmla="*/ 661608 w 10407351"/>
              <a:gd name="connsiteY86" fmla="*/ 1637638 h 1891626"/>
              <a:gd name="connsiteX87" fmla="*/ 641195 w 10407351"/>
              <a:gd name="connsiteY87" fmla="*/ 1640809 h 1891626"/>
              <a:gd name="connsiteX88" fmla="*/ 603348 w 10407351"/>
              <a:gd name="connsiteY88" fmla="*/ 1642751 h 1891626"/>
              <a:gd name="connsiteX89" fmla="*/ 482767 w 10407351"/>
              <a:gd name="connsiteY89" fmla="*/ 1652811 h 1891626"/>
              <a:gd name="connsiteX90" fmla="*/ 428597 w 10407351"/>
              <a:gd name="connsiteY90" fmla="*/ 1649830 h 1891626"/>
              <a:gd name="connsiteX91" fmla="*/ 428193 w 10407351"/>
              <a:gd name="connsiteY91" fmla="*/ 1650184 h 1891626"/>
              <a:gd name="connsiteX92" fmla="*/ 400669 w 10407351"/>
              <a:gd name="connsiteY92" fmla="*/ 1668609 h 1891626"/>
              <a:gd name="connsiteX93" fmla="*/ 310856 w 10407351"/>
              <a:gd name="connsiteY93" fmla="*/ 1669671 h 1891626"/>
              <a:gd name="connsiteX94" fmla="*/ 184505 w 10407351"/>
              <a:gd name="connsiteY94" fmla="*/ 1676148 h 1891626"/>
              <a:gd name="connsiteX95" fmla="*/ 106017 w 10407351"/>
              <a:gd name="connsiteY95" fmla="*/ 1696538 h 1891626"/>
              <a:gd name="connsiteX96" fmla="*/ 15107 w 10407351"/>
              <a:gd name="connsiteY96" fmla="*/ 1705860 h 1891626"/>
              <a:gd name="connsiteX97" fmla="*/ 0 w 10407351"/>
              <a:gd name="connsiteY97" fmla="*/ 1707056 h 189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0407351" h="1891626">
                <a:moveTo>
                  <a:pt x="0" y="0"/>
                </a:moveTo>
                <a:lnTo>
                  <a:pt x="10407351" y="0"/>
                </a:lnTo>
                <a:lnTo>
                  <a:pt x="10407351" y="1364684"/>
                </a:lnTo>
                <a:lnTo>
                  <a:pt x="10278187" y="1375369"/>
                </a:lnTo>
                <a:cubicBezTo>
                  <a:pt x="10230814" y="1379006"/>
                  <a:pt x="10192985" y="1383268"/>
                  <a:pt x="10183452" y="1391690"/>
                </a:cubicBezTo>
                <a:cubicBezTo>
                  <a:pt x="10056050" y="1406552"/>
                  <a:pt x="10047372" y="1392862"/>
                  <a:pt x="9936834" y="1413567"/>
                </a:cubicBezTo>
                <a:cubicBezTo>
                  <a:pt x="9842543" y="1449236"/>
                  <a:pt x="9758704" y="1437289"/>
                  <a:pt x="9633679" y="1479227"/>
                </a:cubicBezTo>
                <a:cubicBezTo>
                  <a:pt x="9572087" y="1477856"/>
                  <a:pt x="9524044" y="1488294"/>
                  <a:pt x="9464371" y="1479341"/>
                </a:cubicBezTo>
                <a:cubicBezTo>
                  <a:pt x="9437979" y="1471131"/>
                  <a:pt x="9382095" y="1495583"/>
                  <a:pt x="9351136" y="1473048"/>
                </a:cubicBezTo>
                <a:cubicBezTo>
                  <a:pt x="9348834" y="1489421"/>
                  <a:pt x="9290403" y="1475047"/>
                  <a:pt x="9277477" y="1467445"/>
                </a:cubicBezTo>
                <a:cubicBezTo>
                  <a:pt x="9262484" y="1474590"/>
                  <a:pt x="9237294" y="1461551"/>
                  <a:pt x="9221081" y="1462245"/>
                </a:cubicBezTo>
                <a:cubicBezTo>
                  <a:pt x="9189009" y="1426438"/>
                  <a:pt x="9185445" y="1482627"/>
                  <a:pt x="9145968" y="1462282"/>
                </a:cubicBezTo>
                <a:cubicBezTo>
                  <a:pt x="9128623" y="1474438"/>
                  <a:pt x="9069817" y="1500224"/>
                  <a:pt x="9023280" y="1511217"/>
                </a:cubicBezTo>
                <a:cubicBezTo>
                  <a:pt x="8931735" y="1535229"/>
                  <a:pt x="8925405" y="1563795"/>
                  <a:pt x="8830925" y="1554093"/>
                </a:cubicBezTo>
                <a:cubicBezTo>
                  <a:pt x="8817633" y="1577274"/>
                  <a:pt x="8655791" y="1518891"/>
                  <a:pt x="8676048" y="1560374"/>
                </a:cubicBezTo>
                <a:cubicBezTo>
                  <a:pt x="8644516" y="1558347"/>
                  <a:pt x="8621413" y="1541838"/>
                  <a:pt x="8638989" y="1568839"/>
                </a:cubicBezTo>
                <a:lnTo>
                  <a:pt x="8456861" y="1566972"/>
                </a:lnTo>
                <a:cubicBezTo>
                  <a:pt x="8355907" y="1574502"/>
                  <a:pt x="8292865" y="1594374"/>
                  <a:pt x="8189198" y="1584307"/>
                </a:cubicBezTo>
                <a:cubicBezTo>
                  <a:pt x="8087659" y="1583101"/>
                  <a:pt x="8036427" y="1565402"/>
                  <a:pt x="7898401" y="1565768"/>
                </a:cubicBezTo>
                <a:cubicBezTo>
                  <a:pt x="7801198" y="1563426"/>
                  <a:pt x="7662139" y="1549692"/>
                  <a:pt x="7563813" y="1558454"/>
                </a:cubicBezTo>
                <a:cubicBezTo>
                  <a:pt x="7446107" y="1537502"/>
                  <a:pt x="7475233" y="1563414"/>
                  <a:pt x="7349063" y="1551966"/>
                </a:cubicBezTo>
                <a:cubicBezTo>
                  <a:pt x="7293901" y="1597253"/>
                  <a:pt x="7197687" y="1574689"/>
                  <a:pt x="7131024" y="1585911"/>
                </a:cubicBezTo>
                <a:cubicBezTo>
                  <a:pt x="7054397" y="1595738"/>
                  <a:pt x="6966306" y="1606385"/>
                  <a:pt x="6889291" y="1610925"/>
                </a:cubicBezTo>
                <a:cubicBezTo>
                  <a:pt x="6828293" y="1590519"/>
                  <a:pt x="6744624" y="1640610"/>
                  <a:pt x="6668938" y="1613148"/>
                </a:cubicBezTo>
                <a:cubicBezTo>
                  <a:pt x="6641091" y="1606533"/>
                  <a:pt x="6554865" y="1607368"/>
                  <a:pt x="6538541" y="1620507"/>
                </a:cubicBezTo>
                <a:cubicBezTo>
                  <a:pt x="6520561" y="1623357"/>
                  <a:pt x="6499589" y="1618703"/>
                  <a:pt x="6491279" y="1632773"/>
                </a:cubicBezTo>
                <a:cubicBezTo>
                  <a:pt x="6477549" y="1649705"/>
                  <a:pt x="6414822" y="1623561"/>
                  <a:pt x="6423751" y="1643536"/>
                </a:cubicBezTo>
                <a:cubicBezTo>
                  <a:pt x="6379212" y="1625620"/>
                  <a:pt x="6343784" y="1661091"/>
                  <a:pt x="6306336" y="1669857"/>
                </a:cubicBezTo>
                <a:cubicBezTo>
                  <a:pt x="6271255" y="1652084"/>
                  <a:pt x="6237427" y="1675939"/>
                  <a:pt x="6155679" y="1680409"/>
                </a:cubicBezTo>
                <a:cubicBezTo>
                  <a:pt x="6117102" y="1659854"/>
                  <a:pt x="6090477" y="1695769"/>
                  <a:pt x="6018716" y="1668513"/>
                </a:cubicBezTo>
                <a:cubicBezTo>
                  <a:pt x="5980616" y="1668349"/>
                  <a:pt x="5992558" y="1668233"/>
                  <a:pt x="5927081" y="1663779"/>
                </a:cubicBezTo>
                <a:cubicBezTo>
                  <a:pt x="5827173" y="1658997"/>
                  <a:pt x="5796898" y="1666984"/>
                  <a:pt x="5704857" y="1661355"/>
                </a:cubicBezTo>
                <a:cubicBezTo>
                  <a:pt x="5601589" y="1659346"/>
                  <a:pt x="5599375" y="1682928"/>
                  <a:pt x="5464353" y="1649361"/>
                </a:cubicBezTo>
                <a:cubicBezTo>
                  <a:pt x="5453726" y="1665362"/>
                  <a:pt x="5437668" y="1666580"/>
                  <a:pt x="5408840" y="1659913"/>
                </a:cubicBezTo>
                <a:cubicBezTo>
                  <a:pt x="5358895" y="1660103"/>
                  <a:pt x="5370707" y="1699223"/>
                  <a:pt x="5315720" y="1677105"/>
                </a:cubicBezTo>
                <a:cubicBezTo>
                  <a:pt x="5329008" y="1697915"/>
                  <a:pt x="5223140" y="1688103"/>
                  <a:pt x="5250566" y="1709327"/>
                </a:cubicBezTo>
                <a:cubicBezTo>
                  <a:pt x="5222116" y="1729504"/>
                  <a:pt x="5199669" y="1698367"/>
                  <a:pt x="5170942" y="1716026"/>
                </a:cubicBezTo>
                <a:cubicBezTo>
                  <a:pt x="5139745" y="1715775"/>
                  <a:pt x="5102270" y="1704865"/>
                  <a:pt x="5063388" y="1707824"/>
                </a:cubicBezTo>
                <a:cubicBezTo>
                  <a:pt x="5010058" y="1697604"/>
                  <a:pt x="5004778" y="1720109"/>
                  <a:pt x="4937644" y="1733778"/>
                </a:cubicBezTo>
                <a:cubicBezTo>
                  <a:pt x="4905985" y="1722536"/>
                  <a:pt x="4883924" y="1729474"/>
                  <a:pt x="4863636" y="1742276"/>
                </a:cubicBezTo>
                <a:cubicBezTo>
                  <a:pt x="4795354" y="1741736"/>
                  <a:pt x="4737536" y="1762242"/>
                  <a:pt x="4663097" y="1772517"/>
                </a:cubicBezTo>
                <a:cubicBezTo>
                  <a:pt x="4581331" y="1791410"/>
                  <a:pt x="4626382" y="1787132"/>
                  <a:pt x="4576142" y="1801338"/>
                </a:cubicBezTo>
                <a:lnTo>
                  <a:pt x="4432728" y="1821550"/>
                </a:lnTo>
                <a:lnTo>
                  <a:pt x="4330325" y="1832397"/>
                </a:lnTo>
                <a:lnTo>
                  <a:pt x="4301301" y="1853709"/>
                </a:lnTo>
                <a:lnTo>
                  <a:pt x="4300886" y="1854105"/>
                </a:lnTo>
                <a:lnTo>
                  <a:pt x="4238651" y="1857049"/>
                </a:lnTo>
                <a:cubicBezTo>
                  <a:pt x="4205553" y="1861397"/>
                  <a:pt x="4139860" y="1874675"/>
                  <a:pt x="4102292" y="1880193"/>
                </a:cubicBezTo>
                <a:cubicBezTo>
                  <a:pt x="4068199" y="1876181"/>
                  <a:pt x="4047224" y="1858325"/>
                  <a:pt x="4059333" y="1886249"/>
                </a:cubicBezTo>
                <a:cubicBezTo>
                  <a:pt x="4048134" y="1885724"/>
                  <a:pt x="4041292" y="1887993"/>
                  <a:pt x="4036441" y="1891626"/>
                </a:cubicBezTo>
                <a:lnTo>
                  <a:pt x="4002125" y="1877697"/>
                </a:lnTo>
                <a:lnTo>
                  <a:pt x="3959209" y="1883738"/>
                </a:lnTo>
                <a:lnTo>
                  <a:pt x="3949215" y="1885692"/>
                </a:lnTo>
                <a:lnTo>
                  <a:pt x="3874146" y="1872130"/>
                </a:lnTo>
                <a:lnTo>
                  <a:pt x="3866827" y="1866688"/>
                </a:lnTo>
                <a:cubicBezTo>
                  <a:pt x="3858976" y="1863338"/>
                  <a:pt x="3847802" y="1861787"/>
                  <a:pt x="3829184" y="1864322"/>
                </a:cubicBezTo>
                <a:lnTo>
                  <a:pt x="3824903" y="1865766"/>
                </a:lnTo>
                <a:lnTo>
                  <a:pt x="3793706" y="1857436"/>
                </a:lnTo>
                <a:cubicBezTo>
                  <a:pt x="3783639" y="1853644"/>
                  <a:pt x="3675915" y="1848872"/>
                  <a:pt x="3668616" y="1842745"/>
                </a:cubicBezTo>
                <a:cubicBezTo>
                  <a:pt x="3550655" y="1857913"/>
                  <a:pt x="3542534" y="1830996"/>
                  <a:pt x="3428086" y="1835034"/>
                </a:cubicBezTo>
                <a:cubicBezTo>
                  <a:pt x="3328965" y="1794018"/>
                  <a:pt x="3266446" y="1819001"/>
                  <a:pt x="3177594" y="1813026"/>
                </a:cubicBezTo>
                <a:cubicBezTo>
                  <a:pt x="3092965" y="1808822"/>
                  <a:pt x="3053780" y="1822095"/>
                  <a:pt x="2940077" y="1821546"/>
                </a:cubicBezTo>
                <a:cubicBezTo>
                  <a:pt x="2819604" y="1812601"/>
                  <a:pt x="2644050" y="1817354"/>
                  <a:pt x="2508536" y="1797990"/>
                </a:cubicBezTo>
                <a:cubicBezTo>
                  <a:pt x="2402062" y="1791757"/>
                  <a:pt x="2401694" y="1796365"/>
                  <a:pt x="2360486" y="1795882"/>
                </a:cubicBezTo>
                <a:cubicBezTo>
                  <a:pt x="2346784" y="1798538"/>
                  <a:pt x="2274412" y="1790769"/>
                  <a:pt x="2261294" y="1795084"/>
                </a:cubicBezTo>
                <a:lnTo>
                  <a:pt x="2254419" y="1797320"/>
                </a:lnTo>
                <a:lnTo>
                  <a:pt x="2226713" y="1798641"/>
                </a:lnTo>
                <a:lnTo>
                  <a:pt x="2219128" y="1808552"/>
                </a:lnTo>
                <a:lnTo>
                  <a:pt x="2126538" y="1817143"/>
                </a:lnTo>
                <a:cubicBezTo>
                  <a:pt x="2064983" y="1793016"/>
                  <a:pt x="2012426" y="1821800"/>
                  <a:pt x="1903694" y="1821035"/>
                </a:cubicBezTo>
                <a:cubicBezTo>
                  <a:pt x="1874879" y="1812700"/>
                  <a:pt x="1760206" y="1792415"/>
                  <a:pt x="1738778" y="1804426"/>
                </a:cubicBezTo>
                <a:cubicBezTo>
                  <a:pt x="1718271" y="1806115"/>
                  <a:pt x="1696479" y="1800166"/>
                  <a:pt x="1683603" y="1813609"/>
                </a:cubicBezTo>
                <a:cubicBezTo>
                  <a:pt x="1668912" y="1825566"/>
                  <a:pt x="1630407" y="1811717"/>
                  <a:pt x="1613964" y="1812650"/>
                </a:cubicBezTo>
                <a:lnTo>
                  <a:pt x="1613403" y="1813209"/>
                </a:lnTo>
                <a:lnTo>
                  <a:pt x="1602061" y="1811331"/>
                </a:lnTo>
                <a:cubicBezTo>
                  <a:pt x="1503765" y="1799996"/>
                  <a:pt x="1468364" y="1809467"/>
                  <a:pt x="1395632" y="1797257"/>
                </a:cubicBezTo>
                <a:cubicBezTo>
                  <a:pt x="1319449" y="1782888"/>
                  <a:pt x="1262534" y="1801782"/>
                  <a:pt x="1181443" y="1751614"/>
                </a:cubicBezTo>
                <a:cubicBezTo>
                  <a:pt x="1081982" y="1744765"/>
                  <a:pt x="1078010" y="1717244"/>
                  <a:pt x="974248" y="1721123"/>
                </a:cubicBezTo>
                <a:cubicBezTo>
                  <a:pt x="968629" y="1714342"/>
                  <a:pt x="875985" y="1699376"/>
                  <a:pt x="867706" y="1694653"/>
                </a:cubicBezTo>
                <a:lnTo>
                  <a:pt x="841666" y="1683413"/>
                </a:lnTo>
                <a:lnTo>
                  <a:pt x="837797" y="1684443"/>
                </a:lnTo>
                <a:cubicBezTo>
                  <a:pt x="821405" y="1685195"/>
                  <a:pt x="811914" y="1682594"/>
                  <a:pt x="805502" y="1678518"/>
                </a:cubicBezTo>
                <a:lnTo>
                  <a:pt x="799788" y="1672416"/>
                </a:lnTo>
                <a:lnTo>
                  <a:pt x="736389" y="1651814"/>
                </a:lnTo>
                <a:lnTo>
                  <a:pt x="727522" y="1652807"/>
                </a:lnTo>
                <a:lnTo>
                  <a:pt x="689713" y="1654738"/>
                </a:lnTo>
                <a:lnTo>
                  <a:pt x="661608" y="1637638"/>
                </a:lnTo>
                <a:cubicBezTo>
                  <a:pt x="657000" y="1640788"/>
                  <a:pt x="650823" y="1642394"/>
                  <a:pt x="641195" y="1640809"/>
                </a:cubicBezTo>
                <a:cubicBezTo>
                  <a:pt x="648504" y="1669709"/>
                  <a:pt x="632384" y="1649973"/>
                  <a:pt x="603348" y="1642751"/>
                </a:cubicBezTo>
                <a:cubicBezTo>
                  <a:pt x="570224" y="1644670"/>
                  <a:pt x="511891" y="1651631"/>
                  <a:pt x="482767" y="1652811"/>
                </a:cubicBezTo>
                <a:lnTo>
                  <a:pt x="428597" y="1649830"/>
                </a:lnTo>
                <a:lnTo>
                  <a:pt x="428193" y="1650184"/>
                </a:lnTo>
                <a:lnTo>
                  <a:pt x="400669" y="1668609"/>
                </a:lnTo>
                <a:lnTo>
                  <a:pt x="310856" y="1669671"/>
                </a:lnTo>
                <a:lnTo>
                  <a:pt x="184505" y="1676148"/>
                </a:lnTo>
                <a:cubicBezTo>
                  <a:pt x="139434" y="1685497"/>
                  <a:pt x="178890" y="1685521"/>
                  <a:pt x="106017" y="1696538"/>
                </a:cubicBezTo>
                <a:cubicBezTo>
                  <a:pt x="73238" y="1698110"/>
                  <a:pt x="43763" y="1702620"/>
                  <a:pt x="15107" y="1705860"/>
                </a:cubicBezTo>
                <a:lnTo>
                  <a:pt x="0" y="1707056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DE53A88-5C59-43EF-AD4F-13B171B9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576" y="975815"/>
            <a:ext cx="9614848" cy="1126780"/>
          </a:xfrm>
        </p:spPr>
        <p:txBody>
          <a:bodyPr>
            <a:normAutofit/>
          </a:bodyPr>
          <a:lstStyle/>
          <a:p>
            <a:pPr algn="ctr"/>
            <a:r>
              <a:rPr lang="nb-NO"/>
              <a:t>Globalt nivå</a:t>
            </a: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9A36BEEB-EAB3-44BC-BC82-10039F230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419766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lassholder for innhold 2">
            <a:extLst>
              <a:ext uri="{FF2B5EF4-FFF2-40B4-BE49-F238E27FC236}">
                <a16:creationId xmlns:a16="http://schemas.microsoft.com/office/drawing/2014/main" id="{6B41F503-902B-7E54-CFC0-2B335BD1D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310" y="2918128"/>
            <a:ext cx="8273380" cy="30533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b-NO" sz="1600" dirty="0"/>
              <a:t>Pengeinnsamling til nødhjelp eller annet hjelpearbeid</a:t>
            </a:r>
          </a:p>
          <a:p>
            <a:pPr lvl="1"/>
            <a:r>
              <a:rPr lang="nb-NO" sz="1600" dirty="0"/>
              <a:t>Du kan selge ting/klær du ikke bruker lenger</a:t>
            </a:r>
          </a:p>
          <a:p>
            <a:pPr lvl="1"/>
            <a:r>
              <a:rPr lang="nb-NO" sz="1600" dirty="0"/>
              <a:t>Pante flasker og gi pengene til </a:t>
            </a:r>
            <a:r>
              <a:rPr lang="nb-NO" sz="1600" dirty="0" err="1"/>
              <a:t>Rødekors</a:t>
            </a:r>
            <a:r>
              <a:rPr lang="nb-NO" sz="1600" dirty="0"/>
              <a:t>: </a:t>
            </a:r>
            <a:r>
              <a:rPr lang="nb-NO" sz="1600" dirty="0">
                <a:hlinkClick r:id="rId2"/>
              </a:rPr>
              <a:t>Pantelotteriet</a:t>
            </a:r>
            <a:endParaRPr lang="nb-NO" sz="1600" dirty="0"/>
          </a:p>
          <a:p>
            <a:pPr lvl="1"/>
            <a:r>
              <a:rPr lang="nb-NO" sz="1600" dirty="0"/>
              <a:t>Selge boller/kaker og sende pengene til </a:t>
            </a:r>
            <a:r>
              <a:rPr lang="nb-NO" sz="1600" dirty="0" err="1"/>
              <a:t>f.eks</a:t>
            </a:r>
            <a:r>
              <a:rPr lang="nb-NO" sz="1600" dirty="0"/>
              <a:t> Redd Barna</a:t>
            </a:r>
          </a:p>
          <a:p>
            <a:endParaRPr lang="nb-NO" sz="1600"/>
          </a:p>
          <a:p>
            <a:pPr marL="0" indent="0">
              <a:buNone/>
            </a:pPr>
            <a:r>
              <a:rPr lang="nb-NO" sz="1600" dirty="0"/>
              <a:t>Lese en artikkel eller se en dokumentar om miljø/bærekraft og reflektere rundt hvordan du kan leve mer miljøvennlig:</a:t>
            </a:r>
          </a:p>
          <a:p>
            <a:pPr lvl="1"/>
            <a:r>
              <a:rPr lang="nb-NO" sz="1600" dirty="0"/>
              <a:t>Hvor kommer maten du spiser fra?</a:t>
            </a:r>
          </a:p>
          <a:p>
            <a:pPr lvl="1"/>
            <a:r>
              <a:rPr lang="nb-NO" sz="1600" dirty="0"/>
              <a:t>Kjøper du mye klær? Hvor er de laget?</a:t>
            </a:r>
          </a:p>
          <a:p>
            <a:pPr lvl="1"/>
            <a:r>
              <a:rPr lang="nb-NO" sz="1600" dirty="0"/>
              <a:t>Reiser du mye? Hvordan reiser du? Kan du endre vaner?</a:t>
            </a:r>
          </a:p>
          <a:p>
            <a:endParaRPr lang="nb-NO" sz="1600"/>
          </a:p>
          <a:p>
            <a:pPr marL="0" indent="0">
              <a:buNone/>
            </a:pPr>
            <a:endParaRPr lang="nb-NO" sz="1600"/>
          </a:p>
          <a:p>
            <a:pPr marL="0" indent="0">
              <a:buNone/>
            </a:pPr>
            <a:endParaRPr lang="nb-NO" sz="1600"/>
          </a:p>
          <a:p>
            <a:pPr marL="0" indent="0">
              <a:buNone/>
            </a:pPr>
            <a:endParaRPr lang="nb-NO" sz="1600"/>
          </a:p>
          <a:p>
            <a:pPr marL="0" indent="0">
              <a:buNone/>
            </a:pPr>
            <a:endParaRPr lang="nb-NO" sz="1600"/>
          </a:p>
        </p:txBody>
      </p:sp>
    </p:spTree>
    <p:extLst>
      <p:ext uri="{BB962C8B-B14F-4D97-AF65-F5344CB8AC3E}">
        <p14:creationId xmlns:p14="http://schemas.microsoft.com/office/powerpoint/2010/main" val="299811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86D374E16017D4A896C157ACF137F94" ma:contentTypeVersion="0" ma:contentTypeDescription="Opprett et nytt dokument." ma:contentTypeScope="" ma:versionID="67b5bbea0869eed0bdcb55314945eb8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0632e834c6e645ee2b089d6c2f9c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6A5A16-F0B3-4C5F-AE3F-B0F57B3A8AA4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22B939E-F1C2-47A4-BCFB-3C85F5D56D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B6EFF5-8C7E-4C1F-9994-0453FC1B14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249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Office-tema</vt:lpstr>
      <vt:lpstr>En hjelpende hånd</vt:lpstr>
      <vt:lpstr>Hva og hvordan</vt:lpstr>
      <vt:lpstr>Lokalt nivå – nærmiljøet </vt:lpstr>
      <vt:lpstr>Lokalt nivå - Oslo</vt:lpstr>
      <vt:lpstr>Globalt nivå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Miriam Rygh Andersen</dc:creator>
  <cp:lastModifiedBy>Stian Jorde</cp:lastModifiedBy>
  <cp:revision>24</cp:revision>
  <dcterms:created xsi:type="dcterms:W3CDTF">2024-09-26T06:22:44Z</dcterms:created>
  <dcterms:modified xsi:type="dcterms:W3CDTF">2024-10-24T10:07:49Z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0x010100986D374E16017D4A896C157ACF137F94</vt:lpwstr>
  </property>
  <property fmtid="{D5CDD505-2E9C-101B-9397-08002B2CF9AE}" pid="3" name="MediaServiceImageTags">
    <vt:lpwstr/>
  </property>
</Properties>
</file>