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4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25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8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9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2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7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01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4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99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7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38B6E8-3AA1-4F4F-AE09-D7FAD0B71DF3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92FF6C-ABDF-42C4-997A-D6DEC64B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0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052848"/>
            <a:ext cx="9440034" cy="1828801"/>
          </a:xfrm>
        </p:spPr>
        <p:txBody>
          <a:bodyPr/>
          <a:lstStyle/>
          <a:p>
            <a:r>
              <a:rPr lang="en-GB" dirty="0" err="1" smtClean="0"/>
              <a:t>ConnectedBlinds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481865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 smtClean="0"/>
              <a:t>Filip Lindström</a:t>
            </a:r>
          </a:p>
          <a:p>
            <a:r>
              <a:rPr lang="en-GB" dirty="0" smtClean="0"/>
              <a:t>Hannes </a:t>
            </a:r>
            <a:r>
              <a:rPr lang="en-GB" dirty="0" err="1" smtClean="0"/>
              <a:t>Hedlund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70693" y="5131949"/>
            <a:ext cx="9440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28 September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9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Idé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 </a:t>
            </a:r>
            <a:r>
              <a:rPr lang="en-GB" dirty="0" err="1" smtClean="0"/>
              <a:t>ett</a:t>
            </a:r>
            <a:r>
              <a:rPr lang="en-GB" dirty="0" smtClean="0"/>
              <a:t> </a:t>
            </a:r>
            <a:r>
              <a:rPr lang="en-GB" dirty="0" err="1" smtClean="0"/>
              <a:t>automatiserat</a:t>
            </a:r>
            <a:r>
              <a:rPr lang="en-GB" dirty="0" smtClean="0"/>
              <a:t> system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att</a:t>
            </a:r>
            <a:r>
              <a:rPr lang="en-GB" dirty="0" smtClean="0"/>
              <a:t> </a:t>
            </a:r>
            <a:r>
              <a:rPr lang="en-GB" dirty="0" err="1" smtClean="0"/>
              <a:t>styra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persienns</a:t>
            </a:r>
            <a:r>
              <a:rPr lang="en-GB" dirty="0" smtClean="0"/>
              <a:t> </a:t>
            </a:r>
            <a:r>
              <a:rPr lang="en-GB" dirty="0" err="1" smtClean="0"/>
              <a:t>ljusgenomsläpp</a:t>
            </a:r>
            <a:endParaRPr lang="en-GB" dirty="0"/>
          </a:p>
          <a:p>
            <a:r>
              <a:rPr lang="en-GB" dirty="0" err="1" smtClean="0"/>
              <a:t>Kunna</a:t>
            </a:r>
            <a:r>
              <a:rPr lang="en-GB" dirty="0" smtClean="0"/>
              <a:t> </a:t>
            </a:r>
            <a:r>
              <a:rPr lang="en-GB" dirty="0" err="1" smtClean="0"/>
              <a:t>ställa</a:t>
            </a:r>
            <a:r>
              <a:rPr lang="en-GB" dirty="0" smtClean="0"/>
              <a:t> </a:t>
            </a:r>
            <a:r>
              <a:rPr lang="en-GB" dirty="0" err="1" smtClean="0"/>
              <a:t>läge</a:t>
            </a:r>
            <a:r>
              <a:rPr lang="en-GB" dirty="0" smtClean="0"/>
              <a:t>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persienn</a:t>
            </a:r>
            <a:r>
              <a:rPr lang="en-GB" dirty="0" smtClean="0"/>
              <a:t> </a:t>
            </a:r>
            <a:r>
              <a:rPr lang="en-GB" dirty="0" err="1" smtClean="0"/>
              <a:t>direkt</a:t>
            </a:r>
            <a:endParaRPr lang="en-GB" dirty="0" smtClean="0"/>
          </a:p>
        </p:txBody>
      </p:sp>
      <p:pic>
        <p:nvPicPr>
          <p:cNvPr id="1026" name="Picture 2" descr="Bildresultat för persie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6" y="2336798"/>
            <a:ext cx="3026451" cy="437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resultat för sollj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64" y="2905166"/>
            <a:ext cx="4858327" cy="32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Produkt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NodeMCU</a:t>
            </a:r>
            <a:endParaRPr lang="en-GB" dirty="0" smtClean="0"/>
          </a:p>
          <a:p>
            <a:r>
              <a:rPr lang="en-GB" dirty="0" err="1" smtClean="0"/>
              <a:t>ModelCraft</a:t>
            </a:r>
            <a:r>
              <a:rPr lang="en-GB" dirty="0" smtClean="0"/>
              <a:t> RS-2 servo</a:t>
            </a:r>
          </a:p>
          <a:p>
            <a:r>
              <a:rPr lang="en-GB" dirty="0" err="1" smtClean="0"/>
              <a:t>Fotoresistor</a:t>
            </a:r>
            <a:endParaRPr lang="en-GB" dirty="0" smtClean="0"/>
          </a:p>
          <a:p>
            <a:r>
              <a:rPr lang="en-GB" dirty="0" smtClean="0"/>
              <a:t>LED</a:t>
            </a:r>
          </a:p>
          <a:p>
            <a:r>
              <a:rPr lang="en-GB" dirty="0">
                <a:sym typeface="Wingdings" panose="05000000000000000000" pitchFamily="2" charset="2"/>
              </a:rPr>
              <a:t>5</a:t>
            </a:r>
            <a:r>
              <a:rPr lang="en-GB" dirty="0" smtClean="0">
                <a:sym typeface="Wingdings" panose="05000000000000000000" pitchFamily="2" charset="2"/>
              </a:rPr>
              <a:t>V </a:t>
            </a:r>
            <a:r>
              <a:rPr lang="en-GB" dirty="0" err="1" smtClean="0">
                <a:sym typeface="Wingdings" panose="05000000000000000000" pitchFamily="2" charset="2"/>
              </a:rPr>
              <a:t>strömadapter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1094" r="4888" b="13296"/>
          <a:stretch/>
        </p:blipFill>
        <p:spPr>
          <a:xfrm>
            <a:off x="7912006" y="4045452"/>
            <a:ext cx="3263080" cy="273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30660" b="6120"/>
          <a:stretch/>
        </p:blipFill>
        <p:spPr>
          <a:xfrm>
            <a:off x="4527053" y="4045452"/>
            <a:ext cx="2910381" cy="2738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6" b="11014"/>
          <a:stretch/>
        </p:blipFill>
        <p:spPr>
          <a:xfrm>
            <a:off x="1138985" y="4045452"/>
            <a:ext cx="2913496" cy="27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Funktioner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Webbaserat</a:t>
            </a:r>
            <a:r>
              <a:rPr lang="en-GB" dirty="0" smtClean="0"/>
              <a:t> </a:t>
            </a:r>
            <a:r>
              <a:rPr lang="en-GB" dirty="0" err="1" smtClean="0"/>
              <a:t>läge</a:t>
            </a:r>
            <a:r>
              <a:rPr lang="en-GB" dirty="0" smtClean="0"/>
              <a:t> med </a:t>
            </a:r>
            <a:r>
              <a:rPr lang="en-GB" dirty="0" err="1" smtClean="0"/>
              <a:t>tre</a:t>
            </a:r>
            <a:r>
              <a:rPr lang="en-GB" dirty="0" smtClean="0"/>
              <a:t> </a:t>
            </a:r>
            <a:r>
              <a:rPr lang="en-GB" dirty="0" err="1" smtClean="0"/>
              <a:t>knappar</a:t>
            </a:r>
            <a:r>
              <a:rPr lang="en-GB" dirty="0" smtClean="0"/>
              <a:t>, </a:t>
            </a:r>
            <a:r>
              <a:rPr lang="en-GB" dirty="0" err="1" smtClean="0"/>
              <a:t>öppen</a:t>
            </a:r>
            <a:r>
              <a:rPr lang="en-GB" dirty="0" smtClean="0"/>
              <a:t>/ </a:t>
            </a:r>
            <a:r>
              <a:rPr lang="en-GB" dirty="0" err="1" smtClean="0"/>
              <a:t>stängd</a:t>
            </a:r>
            <a:r>
              <a:rPr lang="en-GB" dirty="0" smtClean="0"/>
              <a:t> /auto</a:t>
            </a:r>
          </a:p>
          <a:p>
            <a:r>
              <a:rPr lang="en-GB" dirty="0" smtClean="0"/>
              <a:t>Status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persienn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hemsida</a:t>
            </a:r>
            <a:endParaRPr lang="en-GB" dirty="0" smtClean="0"/>
          </a:p>
          <a:p>
            <a:r>
              <a:rPr lang="en-GB" dirty="0" err="1" smtClean="0"/>
              <a:t>Automatisk</a:t>
            </a:r>
            <a:r>
              <a:rPr lang="en-GB" dirty="0" smtClean="0"/>
              <a:t> </a:t>
            </a:r>
            <a:r>
              <a:rPr lang="en-GB" dirty="0" err="1" smtClean="0"/>
              <a:t>avläsning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ljusintag</a:t>
            </a:r>
            <a:r>
              <a:rPr lang="en-GB" dirty="0" smtClean="0"/>
              <a:t>, med </a:t>
            </a:r>
            <a:r>
              <a:rPr lang="en-GB" dirty="0" err="1" smtClean="0"/>
              <a:t>avläsning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 10e </a:t>
            </a:r>
            <a:r>
              <a:rPr lang="en-GB" dirty="0" err="1" smtClean="0"/>
              <a:t>sekund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56" r="1899" b="1887"/>
          <a:stretch/>
        </p:blipFill>
        <p:spPr>
          <a:xfrm>
            <a:off x="7832436" y="3343564"/>
            <a:ext cx="3565237" cy="3066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0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Analog </a:t>
            </a:r>
            <a:r>
              <a:rPr lang="en-GB" dirty="0" err="1" smtClean="0"/>
              <a:t>avsläsning</a:t>
            </a:r>
            <a:r>
              <a:rPr lang="en-GB" dirty="0"/>
              <a:t> </a:t>
            </a:r>
            <a:r>
              <a:rPr lang="en-GB" dirty="0" err="1" smtClean="0"/>
              <a:t>kräver</a:t>
            </a:r>
            <a:r>
              <a:rPr lang="en-GB" dirty="0" smtClean="0"/>
              <a:t> </a:t>
            </a:r>
            <a:r>
              <a:rPr lang="en-GB" dirty="0" err="1" smtClean="0"/>
              <a:t>mycket</a:t>
            </a:r>
            <a:r>
              <a:rPr lang="en-GB" dirty="0"/>
              <a:t> </a:t>
            </a:r>
            <a:r>
              <a:rPr lang="en-GB" dirty="0" err="1" smtClean="0"/>
              <a:t>ström</a:t>
            </a:r>
            <a:endParaRPr lang="en-GB" dirty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avläsning</a:t>
            </a:r>
            <a:r>
              <a:rPr lang="en-GB" dirty="0" smtClean="0"/>
              <a:t> </a:t>
            </a:r>
            <a:r>
              <a:rPr lang="en-GB" dirty="0" err="1" smtClean="0"/>
              <a:t>varje</a:t>
            </a:r>
            <a:r>
              <a:rPr lang="en-GB" dirty="0" smtClean="0"/>
              <a:t> 10 </a:t>
            </a:r>
            <a:r>
              <a:rPr lang="en-GB" dirty="0" err="1" smtClean="0"/>
              <a:t>sekund</a:t>
            </a:r>
            <a:r>
              <a:rPr lang="en-GB" dirty="0" smtClean="0"/>
              <a:t>, extern </a:t>
            </a:r>
            <a:r>
              <a:rPr lang="en-GB" dirty="0" err="1" smtClean="0"/>
              <a:t>strömförsörjning</a:t>
            </a:r>
            <a:endParaRPr lang="en-GB" dirty="0"/>
          </a:p>
          <a:p>
            <a:r>
              <a:rPr lang="sv-SE" dirty="0" smtClean="0"/>
              <a:t>Digital avläsning stör ut analog inläsning</a:t>
            </a:r>
          </a:p>
          <a:p>
            <a:pPr lvl="1"/>
            <a:r>
              <a:rPr lang="sv-SE" dirty="0" smtClean="0"/>
              <a:t>En avläsning varje 100 cykel</a:t>
            </a:r>
            <a:endParaRPr lang="en-GB" dirty="0" smtClean="0"/>
          </a:p>
          <a:p>
            <a:r>
              <a:rPr lang="en-GB" dirty="0" err="1" smtClean="0"/>
              <a:t>Välja</a:t>
            </a:r>
            <a:r>
              <a:rPr lang="en-GB" dirty="0" smtClean="0"/>
              <a:t> </a:t>
            </a:r>
            <a:r>
              <a:rPr lang="en-GB" dirty="0" err="1" smtClean="0"/>
              <a:t>intervall</a:t>
            </a:r>
            <a:r>
              <a:rPr lang="en-GB" dirty="0" smtClean="0"/>
              <a:t> </a:t>
            </a:r>
            <a:r>
              <a:rPr lang="en-GB" dirty="0" err="1" smtClean="0"/>
              <a:t>för</a:t>
            </a:r>
            <a:r>
              <a:rPr lang="en-GB" dirty="0" smtClean="0"/>
              <a:t> servo, </a:t>
            </a:r>
            <a:r>
              <a:rPr lang="en-GB" dirty="0" err="1" smtClean="0"/>
              <a:t>kontra</a:t>
            </a:r>
            <a:r>
              <a:rPr lang="en-GB" dirty="0" smtClean="0"/>
              <a:t> </a:t>
            </a:r>
            <a:r>
              <a:rPr lang="en-GB" dirty="0" err="1" smtClean="0"/>
              <a:t>ljusintag</a:t>
            </a:r>
            <a:endParaRPr lang="en-GB" dirty="0" smtClean="0"/>
          </a:p>
          <a:p>
            <a:pPr lvl="1"/>
            <a:r>
              <a:rPr lang="en-GB" dirty="0" smtClean="0"/>
              <a:t>L = ( L – DZ ) / D</a:t>
            </a:r>
          </a:p>
          <a:p>
            <a:pPr lvl="1"/>
            <a:r>
              <a:rPr lang="en-GB" dirty="0" smtClean="0"/>
              <a:t>Light, </a:t>
            </a:r>
            <a:r>
              <a:rPr lang="en-GB" dirty="0" err="1" smtClean="0"/>
              <a:t>DeadZone</a:t>
            </a:r>
            <a:r>
              <a:rPr lang="en-GB" dirty="0" smtClean="0"/>
              <a:t>, Diff</a:t>
            </a:r>
          </a:p>
          <a:p>
            <a:r>
              <a:rPr lang="en-GB" dirty="0" err="1" smtClean="0"/>
              <a:t>Endast</a:t>
            </a:r>
            <a:r>
              <a:rPr lang="en-GB" dirty="0" smtClean="0"/>
              <a:t> 3,3 volt </a:t>
            </a:r>
            <a:r>
              <a:rPr lang="en-GB" dirty="0" err="1" smtClean="0"/>
              <a:t>från</a:t>
            </a:r>
            <a:r>
              <a:rPr lang="en-GB" dirty="0" smtClean="0"/>
              <a:t> </a:t>
            </a:r>
            <a:r>
              <a:rPr lang="en-GB" dirty="0" err="1" smtClean="0"/>
              <a:t>NodeMCU</a:t>
            </a:r>
            <a:endParaRPr lang="en-GB" dirty="0" smtClean="0"/>
          </a:p>
          <a:p>
            <a:r>
              <a:rPr lang="en-GB" dirty="0" smtClean="0"/>
              <a:t>HTML (</a:t>
            </a:r>
            <a:r>
              <a:rPr lang="en-GB" dirty="0" err="1" smtClean="0"/>
              <a:t>tidskrävande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Lägesbrytare</a:t>
            </a:r>
            <a:r>
              <a:rPr lang="en-GB" dirty="0" smtClean="0"/>
              <a:t> </a:t>
            </a:r>
            <a:r>
              <a:rPr lang="en-GB" dirty="0" err="1" smtClean="0"/>
              <a:t>bråkade</a:t>
            </a:r>
            <a:r>
              <a:rPr lang="en-GB" dirty="0" smtClean="0"/>
              <a:t> med </a:t>
            </a:r>
            <a:r>
              <a:rPr lang="en-GB" dirty="0" err="1" smtClean="0"/>
              <a:t>fotoresistor</a:t>
            </a:r>
            <a:endParaRPr lang="en-GB" dirty="0" smtClean="0"/>
          </a:p>
          <a:p>
            <a:r>
              <a:rPr lang="en-GB" dirty="0" smtClean="0"/>
              <a:t>BT Master </a:t>
            </a:r>
            <a:r>
              <a:rPr lang="en-GB" dirty="0" smtClean="0">
                <a:sym typeface="Wingdings" panose="05000000000000000000" pitchFamily="2" charset="2"/>
              </a:rPr>
              <a:t> Slave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2050" name="Picture 2" descr="Bildresultat för strö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21" y="1732449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Förbättringspotential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Mer</a:t>
            </a:r>
            <a:r>
              <a:rPr lang="en-GB" dirty="0" smtClean="0"/>
              <a:t> </a:t>
            </a:r>
            <a:r>
              <a:rPr lang="en-GB" dirty="0" err="1" smtClean="0"/>
              <a:t>lättdriven</a:t>
            </a:r>
            <a:r>
              <a:rPr lang="en-GB" dirty="0" smtClean="0"/>
              <a:t> </a:t>
            </a:r>
            <a:r>
              <a:rPr lang="en-GB" dirty="0" err="1" smtClean="0"/>
              <a:t>hemsida</a:t>
            </a:r>
            <a:endParaRPr lang="en-GB" dirty="0" smtClean="0"/>
          </a:p>
          <a:p>
            <a:r>
              <a:rPr lang="en-GB" dirty="0" err="1" smtClean="0"/>
              <a:t>Förpackning</a:t>
            </a:r>
            <a:endParaRPr lang="en-GB" dirty="0" smtClean="0"/>
          </a:p>
          <a:p>
            <a:r>
              <a:rPr lang="en-GB" dirty="0" smtClean="0"/>
              <a:t>360 graders rotation (180 </a:t>
            </a:r>
            <a:r>
              <a:rPr lang="en-GB" dirty="0" err="1" smtClean="0"/>
              <a:t>idag</a:t>
            </a:r>
            <a:r>
              <a:rPr lang="en-GB" dirty="0" smtClean="0"/>
              <a:t>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410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github.com/fille044/</a:t>
            </a:r>
            <a:r>
              <a:rPr lang="en-GB" dirty="0" err="1" smtClean="0"/>
              <a:t>ConnectedBlinds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476</TotalTime>
  <Words>138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Calisto MT</vt:lpstr>
      <vt:lpstr>Trebuchet MS</vt:lpstr>
      <vt:lpstr>Wingdings</vt:lpstr>
      <vt:lpstr>Wingdings 2</vt:lpstr>
      <vt:lpstr>Slate</vt:lpstr>
      <vt:lpstr>ConnectedBlinds</vt:lpstr>
      <vt:lpstr>Idé</vt:lpstr>
      <vt:lpstr>Produkt</vt:lpstr>
      <vt:lpstr>Funktioner</vt:lpstr>
      <vt:lpstr>Demonstration</vt:lpstr>
      <vt:lpstr>Problem</vt:lpstr>
      <vt:lpstr>Förbättringspotential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ConnectedBlinds</dc:title>
  <dc:creator>Filip Lindström</dc:creator>
  <cp:lastModifiedBy>Filip Lindström</cp:lastModifiedBy>
  <cp:revision>15</cp:revision>
  <dcterms:created xsi:type="dcterms:W3CDTF">2017-09-25T10:58:57Z</dcterms:created>
  <dcterms:modified xsi:type="dcterms:W3CDTF">2017-09-28T09:44:30Z</dcterms:modified>
</cp:coreProperties>
</file>