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C4E"/>
    <a:srgbClr val="CC1C0D"/>
    <a:srgbClr val="FE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D3785-E4BA-4828-874F-A3469155841A}" v="1" dt="2022-12-01T22:15:39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FA4-DB22-4953-E7F4-2F544BBD9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DDD14-09F7-00EF-D796-870E0CCE5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C258-9191-928E-65D3-33373EB8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30F2-3F0D-9CE6-8061-0E5A3A30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3A33-BB4E-14AC-0AFB-DF5D5E62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204F-52CF-5557-DE3A-1E5217B1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82EA-7BA1-7A23-D630-16F99FA66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8B19-627D-E1BB-D4E1-65E9A3FE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6EDE-20B3-AE5F-0554-FEFEBC9D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5CB9-9965-58B5-DA2C-ADA47C52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10C4A-C595-E94E-B9FA-B22C92090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96F28-9DAF-8251-A5E3-07BEDFDB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7322-3E6B-AC7E-06D2-FBC334E1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B0F0-CFCF-C81F-67D1-F06D975D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FDF5-76D8-E068-C0E1-1F5B3CD2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CF0A-F214-EDDB-7653-3D980197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C30F-A07F-6D44-7A7A-390A9C48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D445-8AC4-8537-F192-EC202F2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6644-F787-AC3A-301E-6C2BDB41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09F6A-93EB-53A2-9BB8-64847AD4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4A65-6B1D-6B4F-DDE3-E54D863E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D7044-A7C2-FD45-48B4-E6254805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FD68-AA90-BA2D-AF17-4B6C41C2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110C-287B-688E-D9EC-795D3685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09F8-CAE8-FE32-A6E8-0A5ECE93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7B70-F1C9-0744-9D87-60C3DCE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45FB-32EC-1F51-8ADA-9FED350F9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DA8A-0869-3752-61D5-6662AEC6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0FE37-7376-DDFD-2B1B-E769709D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5ED4-2608-D3ED-3790-DB165196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5F919-7400-02FF-C262-5C3FCE60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64AE-DB14-49B6-849E-8B6A4B4B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D333-806C-13A5-B2BD-458DE7CD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617E6-D270-E8D9-4199-3E6323C97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6A34E-CB0F-0367-272F-8A602680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5290A-86C5-E87C-42F0-EA7D1C32B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05A2B-F38A-3AB9-9477-80644E52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8550A-0DAF-14E7-C88B-67E1FB18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FB223-EA7A-80DC-F4E4-7CEF45BB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800A-E888-665D-BC40-FD26FCA1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123CF-4308-0AC7-D320-AA91A47D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4AF4-2F50-3C52-B401-1CBD9783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ED2BA-A859-11B4-C522-93957B51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6464-539D-E243-0D30-EB50B056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9C2FF-83E4-3C71-1001-D5F31C95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52D4-C72F-30C6-1969-4765921D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9E26-6A1A-B8C5-0F99-E1735F54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3CDC-3551-CBD4-3C36-3BBCCF7E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46307-6B7B-2960-252B-1714CEF92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718C8-69A2-3E5B-81BA-ECA7A7D6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2BF05-E7BF-5DB6-5D73-AE00081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D9BC2-7C02-56FE-4A15-CE3CEAF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183D-F7B2-27C5-CB1D-3D0C2CC5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D12CC-F8E2-D0A4-C490-82D3AB36E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A3F3D-367C-AA27-A5AC-8B037034D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C441C-6144-7578-936E-83A1A2DA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C2EA5-50EB-3238-5DAA-D45D2663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E6CB0-DBB6-0C19-9B31-AC83FE57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A69CC-DB01-51D3-FAF8-66E727AC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DD829-2614-950D-E6CB-F53D97CB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5DC7-5513-92BA-8D5A-321BA4EB6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2A782-1621-4F88-93C1-197584E762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99B8-5C97-CD50-22E4-36F7200FA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A195-40E0-8165-EE3D-DB810398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414D-9817-49D0-8C2E-298D8C54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E933AB-5E6D-CF9E-B7A3-12C661F2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319212"/>
            <a:ext cx="81629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1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D5F185-5DC1-C64F-C550-828E0088EC81}"/>
              </a:ext>
            </a:extLst>
          </p:cNvPr>
          <p:cNvSpPr txBox="1"/>
          <p:nvPr/>
        </p:nvSpPr>
        <p:spPr>
          <a:xfrm>
            <a:off x="2604618" y="881707"/>
            <a:ext cx="2885813" cy="408623"/>
          </a:xfrm>
          <a:prstGeom prst="roundRect">
            <a:avLst/>
          </a:prstGeom>
          <a:solidFill>
            <a:srgbClr val="FEECEB"/>
          </a:solidFill>
          <a:ln>
            <a:solidFill>
              <a:srgbClr val="CC1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52972-4E9C-45D9-AC78-F34A1737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95" y="978001"/>
            <a:ext cx="152400" cy="15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16CC8F-8446-EA8B-FF8F-90E84AB1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95" y="1879996"/>
            <a:ext cx="152400" cy="15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E7F275-DF6B-AAB3-A165-19B037117834}"/>
              </a:ext>
            </a:extLst>
          </p:cNvPr>
          <p:cNvSpPr txBox="1"/>
          <p:nvPr/>
        </p:nvSpPr>
        <p:spPr>
          <a:xfrm>
            <a:off x="2604618" y="1751885"/>
            <a:ext cx="2885813" cy="408623"/>
          </a:xfrm>
          <a:prstGeom prst="roundRect">
            <a:avLst/>
          </a:prstGeom>
          <a:solidFill>
            <a:srgbClr val="FEECEB"/>
          </a:solidFill>
          <a:ln>
            <a:solidFill>
              <a:srgbClr val="CC1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2B675-35CE-CA38-420B-3A03513EC1DF}"/>
              </a:ext>
            </a:extLst>
          </p:cNvPr>
          <p:cNvSpPr txBox="1"/>
          <p:nvPr/>
        </p:nvSpPr>
        <p:spPr>
          <a:xfrm>
            <a:off x="2529117" y="42015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C4E"/>
                </a:solidFill>
              </a:rPr>
              <a:t>First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1ECAB-A840-FA06-BF91-F7D2B1D76F01}"/>
              </a:ext>
            </a:extLst>
          </p:cNvPr>
          <p:cNvSpPr txBox="1"/>
          <p:nvPr/>
        </p:nvSpPr>
        <p:spPr>
          <a:xfrm>
            <a:off x="2604618" y="1358938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C4E"/>
                </a:solidFill>
              </a:rPr>
              <a:t>Last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AD841-06C4-42A2-3460-365AF631167B}"/>
              </a:ext>
            </a:extLst>
          </p:cNvPr>
          <p:cNvSpPr txBox="1"/>
          <p:nvPr/>
        </p:nvSpPr>
        <p:spPr>
          <a:xfrm>
            <a:off x="2604618" y="2781991"/>
            <a:ext cx="2885813" cy="408623"/>
          </a:xfrm>
          <a:prstGeom prst="roundRect">
            <a:avLst/>
          </a:prstGeom>
          <a:solidFill>
            <a:srgbClr val="FEECEB"/>
          </a:solidFill>
          <a:ln>
            <a:solidFill>
              <a:srgbClr val="CC1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162D27-CB4E-D1B0-03EF-1A4CA337A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95" y="2878285"/>
            <a:ext cx="152400" cy="152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59E704-208A-482E-092E-DCF188C41D27}"/>
              </a:ext>
            </a:extLst>
          </p:cNvPr>
          <p:cNvSpPr txBox="1"/>
          <p:nvPr/>
        </p:nvSpPr>
        <p:spPr>
          <a:xfrm>
            <a:off x="2604618" y="3652169"/>
            <a:ext cx="2885813" cy="408623"/>
          </a:xfrm>
          <a:prstGeom prst="roundRect">
            <a:avLst/>
          </a:prstGeom>
          <a:solidFill>
            <a:srgbClr val="FEECEB"/>
          </a:solidFill>
          <a:ln>
            <a:solidFill>
              <a:srgbClr val="CC1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FE9DAD-CC65-BAEE-57CC-DB004D12A535}"/>
              </a:ext>
            </a:extLst>
          </p:cNvPr>
          <p:cNvSpPr txBox="1"/>
          <p:nvPr/>
        </p:nvSpPr>
        <p:spPr>
          <a:xfrm>
            <a:off x="2604618" y="231334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C4E"/>
                </a:solidFill>
              </a:rPr>
              <a:t>E-Mail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C6610-6326-76C6-8926-7112102C5747}"/>
              </a:ext>
            </a:extLst>
          </p:cNvPr>
          <p:cNvSpPr txBox="1"/>
          <p:nvPr/>
        </p:nvSpPr>
        <p:spPr>
          <a:xfrm>
            <a:off x="2604618" y="325922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C4E"/>
                </a:solidFill>
              </a:rPr>
              <a:t>Phone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08B7F7-8BDC-8367-3302-86F52BCDD6E1}"/>
              </a:ext>
            </a:extLst>
          </p:cNvPr>
          <p:cNvSpPr txBox="1"/>
          <p:nvPr/>
        </p:nvSpPr>
        <p:spPr>
          <a:xfrm>
            <a:off x="2604618" y="4590199"/>
            <a:ext cx="2885813" cy="1254612"/>
          </a:xfrm>
          <a:prstGeom prst="flowChartProcess">
            <a:avLst/>
          </a:prstGeom>
          <a:solidFill>
            <a:srgbClr val="FEECEB"/>
          </a:solidFill>
          <a:ln>
            <a:solidFill>
              <a:srgbClr val="CC1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B4C2B-FC81-4B5B-5793-95A8FFBF8522}"/>
              </a:ext>
            </a:extLst>
          </p:cNvPr>
          <p:cNvSpPr txBox="1"/>
          <p:nvPr/>
        </p:nvSpPr>
        <p:spPr>
          <a:xfrm>
            <a:off x="2604618" y="4220867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C4E"/>
                </a:solidFill>
              </a:rPr>
              <a:t>Comments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791314B-CC22-89E8-A476-554FD2712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17" y="5976293"/>
            <a:ext cx="2314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Forms">
                <a:extLst>
                  <a:ext uri="{FF2B5EF4-FFF2-40B4-BE49-F238E27FC236}">
                    <a16:creationId xmlns:a16="http://schemas.microsoft.com/office/drawing/2014/main" id="{1887C1F6-9936-204F-D966-20E07AD271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Forms">
                <a:extLst>
                  <a:ext uri="{FF2B5EF4-FFF2-40B4-BE49-F238E27FC236}">
                    <a16:creationId xmlns:a16="http://schemas.microsoft.com/office/drawing/2014/main" id="{1887C1F6-9936-204F-D966-20E07AD271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21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597D747-58B2-4E60-98C7-7A32F36BE4E0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Ass8qTOOOUSL1eGcCsH9G1Np5SSufs1KqlbjaoA_FipUQjEyMkFYTk9OSlI0NzVKRkVLQzlYT0M5My4u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a8c5a86-2773-487d-acbe-bb919e32d303" xsi:nil="true"/>
    <lcf76f155ced4ddcb4097134ff3c332f xmlns="b22d78f7-febe-43c8-87a2-8ba2d5f860f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73604DD26EF4F923C1021C07FC28D" ma:contentTypeVersion="15" ma:contentTypeDescription="Create a new document." ma:contentTypeScope="" ma:versionID="48ec569bab52cdc8585c014db2fccd0e">
  <xsd:schema xmlns:xsd="http://www.w3.org/2001/XMLSchema" xmlns:xs="http://www.w3.org/2001/XMLSchema" xmlns:p="http://schemas.microsoft.com/office/2006/metadata/properties" xmlns:ns2="b22d78f7-febe-43c8-87a2-8ba2d5f860f7" xmlns:ns3="aa8c5a86-2773-487d-acbe-bb919e32d303" targetNamespace="http://schemas.microsoft.com/office/2006/metadata/properties" ma:root="true" ma:fieldsID="7595af595ab7e25d328a6acf77235124" ns2:_="" ns3:_="">
    <xsd:import namespace="b22d78f7-febe-43c8-87a2-8ba2d5f860f7"/>
    <xsd:import namespace="aa8c5a86-2773-487d-acbe-bb919e32d3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d78f7-febe-43c8-87a2-8ba2d5f860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e4595c9-ff90-44bb-a49d-5557c05e4a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c5a86-2773-487d-acbe-bb919e32d3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4a26dbf-ce0d-44a4-9749-b2aad0fbad93}" ma:internalName="TaxCatchAll" ma:showField="CatchAllData" ma:web="aa8c5a86-2773-487d-acbe-bb919e32d3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7862B4-32D0-40B1-A90E-90BAE6557C36}">
  <ds:schemaRefs>
    <ds:schemaRef ds:uri="http://schemas.microsoft.com/office/2006/metadata/properties"/>
    <ds:schemaRef ds:uri="http://schemas.microsoft.com/office/infopath/2007/PartnerControls"/>
    <ds:schemaRef ds:uri="aa8c5a86-2773-487d-acbe-bb919e32d303"/>
    <ds:schemaRef ds:uri="b22d78f7-febe-43c8-87a2-8ba2d5f860f7"/>
  </ds:schemaRefs>
</ds:datastoreItem>
</file>

<file path=customXml/itemProps2.xml><?xml version="1.0" encoding="utf-8"?>
<ds:datastoreItem xmlns:ds="http://schemas.openxmlformats.org/officeDocument/2006/customXml" ds:itemID="{E0F7EC0D-D93C-4D5F-946E-6BBC235D8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E26BBC-1E2F-4287-958C-B3E86C934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d78f7-febe-43c8-87a2-8ba2d5f860f7"/>
    <ds:schemaRef ds:uri="aa8c5a86-2773-487d-acbe-bb919e32d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Fillegar</dc:creator>
  <cp:lastModifiedBy>Jeff Fillegar</cp:lastModifiedBy>
  <cp:revision>1</cp:revision>
  <dcterms:created xsi:type="dcterms:W3CDTF">2022-09-19T20:58:57Z</dcterms:created>
  <dcterms:modified xsi:type="dcterms:W3CDTF">2022-12-01T22:15:39Z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0x010100E0273604DD26EF4F923C1021C07FC28D</vt:lpwstr>
  </property>
</Properties>
</file>