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3" r:id="rId3"/>
    <p:sldId id="260" r:id="rId4"/>
    <p:sldId id="258" r:id="rId5"/>
    <p:sldId id="259" r:id="rId6"/>
    <p:sldId id="275" r:id="rId7"/>
    <p:sldId id="280" r:id="rId8"/>
    <p:sldId id="281" r:id="rId9"/>
  </p:sldIdLst>
  <p:sldSz cx="9144000" cy="5143500" type="screen16x9"/>
  <p:notesSz cx="6858000" cy="9144000"/>
  <p:embeddedFontLst>
    <p:embeddedFont>
      <p:font typeface="Advent Pro" panose="020B0604020202020204" charset="0"/>
      <p:regular r:id="rId11"/>
      <p:bold r:id="rId12"/>
    </p:embeddedFont>
    <p:embeddedFont>
      <p:font typeface="Bebas Neue" panose="020B0604020202020204" charset="0"/>
      <p:regular r:id="rId13"/>
    </p:embeddedFon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D93C-7AFD-49B3-B8A7-6F5672B6E5AA}" v="21" dt="2020-12-18T17:42:08.251"/>
  </p1510:revLst>
</p1510:revInfo>
</file>

<file path=ppt/tableStyles.xml><?xml version="1.0" encoding="utf-8"?>
<a:tblStyleLst xmlns:a="http://schemas.openxmlformats.org/drawingml/2006/main" def="{59EF217D-0395-4D6B-97FA-63DBCBAF6320}">
  <a:tblStyle styleId="{59EF217D-0395-4D6B-97FA-63DBCBAF6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s Rodrigues" userId="dfaa8da7b0a8fb76" providerId="LiveId" clId="{3101D93C-7AFD-49B3-B8A7-6F5672B6E5AA}"/>
    <pc:docChg chg="undo redo custSel addSld delSld modSld sldOrd delMainMaster">
      <pc:chgData name="Lais Rodrigues" userId="dfaa8da7b0a8fb76" providerId="LiveId" clId="{3101D93C-7AFD-49B3-B8A7-6F5672B6E5AA}" dt="2020-12-18T17:42:43.225" v="1504" actId="1076"/>
      <pc:docMkLst>
        <pc:docMk/>
      </pc:docMkLst>
      <pc:sldChg chg="modSp mod">
        <pc:chgData name="Lais Rodrigues" userId="dfaa8da7b0a8fb76" providerId="LiveId" clId="{3101D93C-7AFD-49B3-B8A7-6F5672B6E5AA}" dt="2020-12-17T23:08:42.579" v="270" actId="6549"/>
        <pc:sldMkLst>
          <pc:docMk/>
          <pc:sldMk cId="0" sldId="256"/>
        </pc:sldMkLst>
        <pc:spChg chg="mod">
          <ac:chgData name="Lais Rodrigues" userId="dfaa8da7b0a8fb76" providerId="LiveId" clId="{3101D93C-7AFD-49B3-B8A7-6F5672B6E5AA}" dt="2020-12-17T23:08:42.579" v="270" actId="6549"/>
          <ac:spMkLst>
            <pc:docMk/>
            <pc:sldMk cId="0" sldId="256"/>
            <ac:spMk id="305" creationId="{00000000-0000-0000-0000-000000000000}"/>
          </ac:spMkLst>
        </pc:spChg>
      </pc:sldChg>
      <pc:sldChg chg="del">
        <pc:chgData name="Lais Rodrigues" userId="dfaa8da7b0a8fb76" providerId="LiveId" clId="{3101D93C-7AFD-49B3-B8A7-6F5672B6E5AA}" dt="2020-12-18T14:10:17.751" v="1196" actId="47"/>
        <pc:sldMkLst>
          <pc:docMk/>
          <pc:sldMk cId="0" sldId="257"/>
        </pc:sldMkLst>
      </pc:sldChg>
      <pc:sldChg chg="addSp delSp modSp mod modClrScheme chgLayout">
        <pc:chgData name="Lais Rodrigues" userId="dfaa8da7b0a8fb76" providerId="LiveId" clId="{3101D93C-7AFD-49B3-B8A7-6F5672B6E5AA}" dt="2020-12-18T17:42:43.225" v="1504" actId="1076"/>
        <pc:sldMkLst>
          <pc:docMk/>
          <pc:sldMk cId="0" sldId="258"/>
        </pc:sldMkLst>
        <pc:spChg chg="add del mod ord">
          <ac:chgData name="Lais Rodrigues" userId="dfaa8da7b0a8fb76" providerId="LiveId" clId="{3101D93C-7AFD-49B3-B8A7-6F5672B6E5AA}" dt="2020-12-18T17:36:27.115" v="1357" actId="700"/>
          <ac:spMkLst>
            <pc:docMk/>
            <pc:sldMk cId="0" sldId="258"/>
            <ac:spMk id="2" creationId="{48CA367D-20FF-47F8-8949-1E7B9347C2CB}"/>
          </ac:spMkLst>
        </pc:spChg>
        <pc:spChg chg="mod">
          <ac:chgData name="Lais Rodrigues" userId="dfaa8da7b0a8fb76" providerId="LiveId" clId="{3101D93C-7AFD-49B3-B8A7-6F5672B6E5AA}" dt="2020-12-18T17:42:40.221" v="1503" actId="1076"/>
          <ac:spMkLst>
            <pc:docMk/>
            <pc:sldMk cId="0" sldId="258"/>
            <ac:spMk id="4" creationId="{916D1678-ECD1-4F77-B703-AE285BEFBF73}"/>
          </ac:spMkLst>
        </pc:spChg>
        <pc:spChg chg="mod">
          <ac:chgData name="Lais Rodrigues" userId="dfaa8da7b0a8fb76" providerId="LiveId" clId="{3101D93C-7AFD-49B3-B8A7-6F5672B6E5AA}" dt="2020-12-18T17:42:43.225" v="1504" actId="1076"/>
          <ac:spMkLst>
            <pc:docMk/>
            <pc:sldMk cId="0" sldId="258"/>
            <ac:spMk id="5" creationId="{93A3550D-52F6-49AC-84F3-63E518E78579}"/>
          </ac:spMkLst>
        </pc:spChg>
        <pc:spChg chg="mod ord">
          <ac:chgData name="Lais Rodrigues" userId="dfaa8da7b0a8fb76" providerId="LiveId" clId="{3101D93C-7AFD-49B3-B8A7-6F5672B6E5AA}" dt="2020-12-18T17:42:37.114" v="1501" actId="1076"/>
          <ac:spMkLst>
            <pc:docMk/>
            <pc:sldMk cId="0" sldId="258"/>
            <ac:spMk id="515" creationId="{00000000-0000-0000-0000-000000000000}"/>
          </ac:spMkLst>
        </pc:spChg>
        <pc:spChg chg="mod ord">
          <ac:chgData name="Lais Rodrigues" userId="dfaa8da7b0a8fb76" providerId="LiveId" clId="{3101D93C-7AFD-49B3-B8A7-6F5672B6E5AA}" dt="2020-12-18T17:42:34.230" v="1500" actId="1076"/>
          <ac:spMkLst>
            <pc:docMk/>
            <pc:sldMk cId="0" sldId="258"/>
            <ac:spMk id="516" creationId="{00000000-0000-0000-0000-000000000000}"/>
          </ac:spMkLst>
        </pc:spChg>
        <pc:spChg chg="add mod">
          <ac:chgData name="Lais Rodrigues" userId="dfaa8da7b0a8fb76" providerId="LiveId" clId="{3101D93C-7AFD-49B3-B8A7-6F5672B6E5AA}" dt="2020-12-18T17:34:53.890" v="1339" actId="571"/>
          <ac:spMkLst>
            <pc:docMk/>
            <pc:sldMk cId="0" sldId="258"/>
            <ac:spMk id="539" creationId="{EA06EA1A-4A86-4C14-965F-778574C8E8B7}"/>
          </ac:spMkLst>
        </pc:spChg>
        <pc:spChg chg="add del mod">
          <ac:chgData name="Lais Rodrigues" userId="dfaa8da7b0a8fb76" providerId="LiveId" clId="{3101D93C-7AFD-49B3-B8A7-6F5672B6E5AA}" dt="2020-12-18T17:42:19.476" v="1496" actId="478"/>
          <ac:spMkLst>
            <pc:docMk/>
            <pc:sldMk cId="0" sldId="258"/>
            <ac:spMk id="540" creationId="{DA6ADD08-963B-4C11-9855-A59582894AF7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1" creationId="{00EA2D20-2C5C-45A3-9F55-D1CAECD0EC19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2" creationId="{4C7607C6-EBFA-4FB8-85E1-2FCFF7B38134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3" creationId="{16974759-34C5-4FED-82EA-2C733E640333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4" creationId="{018DAAA4-6C14-4CFA-8463-58F3EDE4A3AC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5" creationId="{2374686F-3E31-483D-A150-02CB3FD6BE51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6" creationId="{14BD9CCD-FB48-418E-A7DD-86B4CE9145EC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7" creationId="{F479B2EB-FFAD-422B-A931-CA4AFDABF1FE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8" creationId="{7375B710-CB00-477F-826C-0E41B338B869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49" creationId="{3B0469BC-3B0D-42FE-A6DD-2FCAF875D41D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50" creationId="{73729375-A68F-4B41-BCF7-DCF41C7AB575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51" creationId="{927B32BE-03BE-4A58-AF4E-D91788980BD4}"/>
          </ac:spMkLst>
        </pc:spChg>
        <pc:spChg chg="add del mod">
          <ac:chgData name="Lais Rodrigues" userId="dfaa8da7b0a8fb76" providerId="LiveId" clId="{3101D93C-7AFD-49B3-B8A7-6F5672B6E5AA}" dt="2020-12-18T17:36:10.045" v="1355"/>
          <ac:spMkLst>
            <pc:docMk/>
            <pc:sldMk cId="0" sldId="258"/>
            <ac:spMk id="552" creationId="{7DD70FBE-2C5F-46D1-AAD5-17E7E1AE2968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53" creationId="{8BF576FC-79FF-40F5-B9F5-5BF387E7082B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54" creationId="{805B964F-AD58-428D-8E30-2DEB7A50ED2B}"/>
          </ac:spMkLst>
        </pc:spChg>
        <pc:spChg chg="add del mod">
          <ac:chgData name="Lais Rodrigues" userId="dfaa8da7b0a8fb76" providerId="LiveId" clId="{3101D93C-7AFD-49B3-B8A7-6F5672B6E5AA}" dt="2020-12-18T17:42:18.301" v="1495" actId="478"/>
          <ac:spMkLst>
            <pc:docMk/>
            <pc:sldMk cId="0" sldId="258"/>
            <ac:spMk id="555" creationId="{3880BD40-0508-4EE7-B3A5-E327A680186E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56" creationId="{B445EA09-28B9-462F-B5B7-28C269E83F54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57" creationId="{2971542F-A00D-48DF-974E-F231C7852227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58" creationId="{37BAB334-2F8F-4B3A-A13D-25F079A0D61A}"/>
          </ac:spMkLst>
        </pc:spChg>
        <pc:spChg chg="add del mod">
          <ac:chgData name="Lais Rodrigues" userId="dfaa8da7b0a8fb76" providerId="LiveId" clId="{3101D93C-7AFD-49B3-B8A7-6F5672B6E5AA}" dt="2020-12-18T17:41:57.878" v="1478"/>
          <ac:spMkLst>
            <pc:docMk/>
            <pc:sldMk cId="0" sldId="258"/>
            <ac:spMk id="559" creationId="{36734B5B-7BE1-4ECC-BC09-FEF2546642A1}"/>
          </ac:spMkLst>
        </pc:spChg>
        <pc:spChg chg="add del mod">
          <ac:chgData name="Lais Rodrigues" userId="dfaa8da7b0a8fb76" providerId="LiveId" clId="{3101D93C-7AFD-49B3-B8A7-6F5672B6E5AA}" dt="2020-12-18T17:41:57.878" v="1478"/>
          <ac:spMkLst>
            <pc:docMk/>
            <pc:sldMk cId="0" sldId="258"/>
            <ac:spMk id="560" creationId="{301FD4A5-2D09-4337-9702-CF7B7945DCC6}"/>
          </ac:spMkLst>
        </pc:spChg>
        <pc:spChg chg="add del mod">
          <ac:chgData name="Lais Rodrigues" userId="dfaa8da7b0a8fb76" providerId="LiveId" clId="{3101D93C-7AFD-49B3-B8A7-6F5672B6E5AA}" dt="2020-12-18T17:41:57.878" v="1478"/>
          <ac:spMkLst>
            <pc:docMk/>
            <pc:sldMk cId="0" sldId="258"/>
            <ac:spMk id="561" creationId="{FA2DA191-4F4F-4FB8-8B18-5B717A3BB0E1}"/>
          </ac:spMkLst>
        </pc:spChg>
        <pc:spChg chg="add del mod">
          <ac:chgData name="Lais Rodrigues" userId="dfaa8da7b0a8fb76" providerId="LiveId" clId="{3101D93C-7AFD-49B3-B8A7-6F5672B6E5AA}" dt="2020-12-18T17:41:56.659" v="1470"/>
          <ac:spMkLst>
            <pc:docMk/>
            <pc:sldMk cId="0" sldId="258"/>
            <ac:spMk id="562" creationId="{93F7F000-3397-496E-96D4-D9AC08D282EB}"/>
          </ac:spMkLst>
        </pc:spChg>
        <pc:spChg chg="add del mod">
          <ac:chgData name="Lais Rodrigues" userId="dfaa8da7b0a8fb76" providerId="LiveId" clId="{3101D93C-7AFD-49B3-B8A7-6F5672B6E5AA}" dt="2020-12-18T17:41:56.659" v="1470"/>
          <ac:spMkLst>
            <pc:docMk/>
            <pc:sldMk cId="0" sldId="258"/>
            <ac:spMk id="563" creationId="{98ACA434-EB2C-49F7-913A-0234FBAB968B}"/>
          </ac:spMkLst>
        </pc:spChg>
        <pc:spChg chg="add del mod">
          <ac:chgData name="Lais Rodrigues" userId="dfaa8da7b0a8fb76" providerId="LiveId" clId="{3101D93C-7AFD-49B3-B8A7-6F5672B6E5AA}" dt="2020-12-18T17:41:56.659" v="1470"/>
          <ac:spMkLst>
            <pc:docMk/>
            <pc:sldMk cId="0" sldId="258"/>
            <ac:spMk id="564" creationId="{23B5F16F-853A-4037-9540-09051E94CABC}"/>
          </ac:spMkLst>
        </pc:spChg>
        <pc:spChg chg="add del mod">
          <ac:chgData name="Lais Rodrigues" userId="dfaa8da7b0a8fb76" providerId="LiveId" clId="{3101D93C-7AFD-49B3-B8A7-6F5672B6E5AA}" dt="2020-12-18T17:42:29.796" v="1499" actId="478"/>
          <ac:spMkLst>
            <pc:docMk/>
            <pc:sldMk cId="0" sldId="258"/>
            <ac:spMk id="565" creationId="{155A548E-8306-4FEE-B5F5-BBC089DFE438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66" creationId="{F7CECBC1-ADD1-43A8-B457-81BBF364E265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67" creationId="{ACD412DD-E61F-4B3C-A24F-DA9B377FC872}"/>
          </ac:spMkLst>
        </pc:spChg>
        <pc:spChg chg="add del mod">
          <ac:chgData name="Lais Rodrigues" userId="dfaa8da7b0a8fb76" providerId="LiveId" clId="{3101D93C-7AFD-49B3-B8A7-6F5672B6E5AA}" dt="2020-12-18T17:42:15.415" v="1494" actId="478"/>
          <ac:spMkLst>
            <pc:docMk/>
            <pc:sldMk cId="0" sldId="258"/>
            <ac:spMk id="568" creationId="{00E2DA09-307E-48DF-9C5B-CCA04FD51BF6}"/>
          </ac:spMkLst>
        </pc:spChg>
        <pc:grpChg chg="del">
          <ac:chgData name="Lais Rodrigues" userId="dfaa8da7b0a8fb76" providerId="LiveId" clId="{3101D93C-7AFD-49B3-B8A7-6F5672B6E5AA}" dt="2020-12-18T17:35:43.576" v="1351" actId="478"/>
          <ac:grpSpMkLst>
            <pc:docMk/>
            <pc:sldMk cId="0" sldId="258"/>
            <ac:grpSpMk id="420" creationId="{58C9228C-671D-41F7-BFE0-42C3B11DD077}"/>
          </ac:grpSpMkLst>
        </pc:grpChg>
        <pc:grpChg chg="del mod">
          <ac:chgData name="Lais Rodrigues" userId="dfaa8da7b0a8fb76" providerId="LiveId" clId="{3101D93C-7AFD-49B3-B8A7-6F5672B6E5AA}" dt="2020-12-18T17:35:10.488" v="1344" actId="478"/>
          <ac:grpSpMkLst>
            <pc:docMk/>
            <pc:sldMk cId="0" sldId="258"/>
            <ac:grpSpMk id="471" creationId="{4809F7D6-CB9F-4ED2-BB7D-905AE11F3A82}"/>
          </ac:grpSpMkLst>
        </pc:grpChg>
      </pc:sldChg>
      <pc:sldChg chg="modSp mod">
        <pc:chgData name="Lais Rodrigues" userId="dfaa8da7b0a8fb76" providerId="LiveId" clId="{3101D93C-7AFD-49B3-B8A7-6F5672B6E5AA}" dt="2020-12-18T14:02:44.264" v="504" actId="20577"/>
        <pc:sldMkLst>
          <pc:docMk/>
          <pc:sldMk cId="0" sldId="259"/>
        </pc:sldMkLst>
        <pc:spChg chg="mod">
          <ac:chgData name="Lais Rodrigues" userId="dfaa8da7b0a8fb76" providerId="LiveId" clId="{3101D93C-7AFD-49B3-B8A7-6F5672B6E5AA}" dt="2020-12-18T14:00:31.336" v="387" actId="20577"/>
          <ac:spMkLst>
            <pc:docMk/>
            <pc:sldMk cId="0" sldId="259"/>
            <ac:spMk id="526" creationId="{00000000-0000-0000-0000-000000000000}"/>
          </ac:spMkLst>
        </pc:spChg>
        <pc:spChg chg="mod">
          <ac:chgData name="Lais Rodrigues" userId="dfaa8da7b0a8fb76" providerId="LiveId" clId="{3101D93C-7AFD-49B3-B8A7-6F5672B6E5AA}" dt="2020-12-18T14:02:44.264" v="504" actId="20577"/>
          <ac:spMkLst>
            <pc:docMk/>
            <pc:sldMk cId="0" sldId="259"/>
            <ac:spMk id="529" creationId="{00000000-0000-0000-0000-000000000000}"/>
          </ac:spMkLst>
        </pc:spChg>
        <pc:spChg chg="mod">
          <ac:chgData name="Lais Rodrigues" userId="dfaa8da7b0a8fb76" providerId="LiveId" clId="{3101D93C-7AFD-49B3-B8A7-6F5672B6E5AA}" dt="2020-12-18T14:00:00.605" v="312" actId="20577"/>
          <ac:spMkLst>
            <pc:docMk/>
            <pc:sldMk cId="0" sldId="259"/>
            <ac:spMk id="532" creationId="{00000000-0000-0000-0000-000000000000}"/>
          </ac:spMkLst>
        </pc:spChg>
      </pc:sldChg>
      <pc:sldChg chg="addSp delSp modSp mod ord">
        <pc:chgData name="Lais Rodrigues" userId="dfaa8da7b0a8fb76" providerId="LiveId" clId="{3101D93C-7AFD-49B3-B8A7-6F5672B6E5AA}" dt="2020-12-18T13:59:08.605" v="307" actId="20577"/>
        <pc:sldMkLst>
          <pc:docMk/>
          <pc:sldMk cId="0" sldId="260"/>
        </pc:sldMkLst>
        <pc:spChg chg="add del mod">
          <ac:chgData name="Lais Rodrigues" userId="dfaa8da7b0a8fb76" providerId="LiveId" clId="{3101D93C-7AFD-49B3-B8A7-6F5672B6E5AA}" dt="2020-12-17T22:56:28.844" v="1" actId="478"/>
          <ac:spMkLst>
            <pc:docMk/>
            <pc:sldMk cId="0" sldId="260"/>
            <ac:spMk id="3" creationId="{1A25EDD5-4327-4171-9F43-84F491A08035}"/>
          </ac:spMkLst>
        </pc:spChg>
        <pc:spChg chg="del">
          <ac:chgData name="Lais Rodrigues" userId="dfaa8da7b0a8fb76" providerId="LiveId" clId="{3101D93C-7AFD-49B3-B8A7-6F5672B6E5AA}" dt="2020-12-17T22:56:22.721" v="0" actId="478"/>
          <ac:spMkLst>
            <pc:docMk/>
            <pc:sldMk cId="0" sldId="260"/>
            <ac:spMk id="538" creationId="{00000000-0000-0000-0000-000000000000}"/>
          </ac:spMkLst>
        </pc:spChg>
        <pc:spChg chg="mod">
          <ac:chgData name="Lais Rodrigues" userId="dfaa8da7b0a8fb76" providerId="LiveId" clId="{3101D93C-7AFD-49B3-B8A7-6F5672B6E5AA}" dt="2020-12-18T13:59:08.605" v="307" actId="20577"/>
          <ac:spMkLst>
            <pc:docMk/>
            <pc:sldMk cId="0" sldId="260"/>
            <ac:spMk id="539" creationId="{00000000-0000-0000-0000-000000000000}"/>
          </ac:spMkLst>
        </pc:spChg>
        <pc:spChg chg="mod">
          <ac:chgData name="Lais Rodrigues" userId="dfaa8da7b0a8fb76" providerId="LiveId" clId="{3101D93C-7AFD-49B3-B8A7-6F5672B6E5AA}" dt="2020-12-17T22:59:32.246" v="269" actId="1036"/>
          <ac:spMkLst>
            <pc:docMk/>
            <pc:sldMk cId="0" sldId="260"/>
            <ac:spMk id="540" creationId="{00000000-0000-0000-0000-000000000000}"/>
          </ac:spMkLst>
        </pc:spChg>
      </pc:sldChg>
      <pc:sldChg chg="del">
        <pc:chgData name="Lais Rodrigues" userId="dfaa8da7b0a8fb76" providerId="LiveId" clId="{3101D93C-7AFD-49B3-B8A7-6F5672B6E5AA}" dt="2020-12-18T14:10:18.358" v="1197" actId="47"/>
        <pc:sldMkLst>
          <pc:docMk/>
          <pc:sldMk cId="0" sldId="261"/>
        </pc:sldMkLst>
      </pc:sldChg>
      <pc:sldChg chg="del">
        <pc:chgData name="Lais Rodrigues" userId="dfaa8da7b0a8fb76" providerId="LiveId" clId="{3101D93C-7AFD-49B3-B8A7-6F5672B6E5AA}" dt="2020-12-18T14:10:18.493" v="1198" actId="47"/>
        <pc:sldMkLst>
          <pc:docMk/>
          <pc:sldMk cId="0" sldId="262"/>
        </pc:sldMkLst>
      </pc:sldChg>
      <pc:sldChg chg="delSp modSp mod ord">
        <pc:chgData name="Lais Rodrigues" userId="dfaa8da7b0a8fb76" providerId="LiveId" clId="{3101D93C-7AFD-49B3-B8A7-6F5672B6E5AA}" dt="2020-12-18T17:33:38.621" v="1335" actId="20577"/>
        <pc:sldMkLst>
          <pc:docMk/>
          <pc:sldMk cId="0" sldId="263"/>
        </pc:sldMkLst>
        <pc:spChg chg="del">
          <ac:chgData name="Lais Rodrigues" userId="dfaa8da7b0a8fb76" providerId="LiveId" clId="{3101D93C-7AFD-49B3-B8A7-6F5672B6E5AA}" dt="2020-12-18T13:57:40.902" v="284" actId="478"/>
          <ac:spMkLst>
            <pc:docMk/>
            <pc:sldMk cId="0" sldId="263"/>
            <ac:spMk id="45" creationId="{E653F492-0B08-4B91-9223-9AB07C24FD55}"/>
          </ac:spMkLst>
        </pc:spChg>
        <pc:spChg chg="del">
          <ac:chgData name="Lais Rodrigues" userId="dfaa8da7b0a8fb76" providerId="LiveId" clId="{3101D93C-7AFD-49B3-B8A7-6F5672B6E5AA}" dt="2020-12-18T13:57:43.645" v="285" actId="478"/>
          <ac:spMkLst>
            <pc:docMk/>
            <pc:sldMk cId="0" sldId="263"/>
            <ac:spMk id="46" creationId="{171ED53A-E1F6-4DC6-8361-60DC4602204E}"/>
          </ac:spMkLst>
        </pc:spChg>
        <pc:spChg chg="del">
          <ac:chgData name="Lais Rodrigues" userId="dfaa8da7b0a8fb76" providerId="LiveId" clId="{3101D93C-7AFD-49B3-B8A7-6F5672B6E5AA}" dt="2020-12-18T13:58:14.556" v="297" actId="478"/>
          <ac:spMkLst>
            <pc:docMk/>
            <pc:sldMk cId="0" sldId="263"/>
            <ac:spMk id="47" creationId="{37CFBDE1-CA17-415F-85F7-47815BC659F6}"/>
          </ac:spMkLst>
        </pc:spChg>
        <pc:spChg chg="del mod">
          <ac:chgData name="Lais Rodrigues" userId="dfaa8da7b0a8fb76" providerId="LiveId" clId="{3101D93C-7AFD-49B3-B8A7-6F5672B6E5AA}" dt="2020-12-18T13:58:12.034" v="296" actId="478"/>
          <ac:spMkLst>
            <pc:docMk/>
            <pc:sldMk cId="0" sldId="263"/>
            <ac:spMk id="48" creationId="{3AA267EE-C695-4BD1-9B4C-838F29899EA1}"/>
          </ac:spMkLst>
        </pc:spChg>
        <pc:spChg chg="mod">
          <ac:chgData name="Lais Rodrigues" userId="dfaa8da7b0a8fb76" providerId="LiveId" clId="{3101D93C-7AFD-49B3-B8A7-6F5672B6E5AA}" dt="2020-12-18T17:33:38.621" v="1335" actId="20577"/>
          <ac:spMkLst>
            <pc:docMk/>
            <pc:sldMk cId="0" sldId="263"/>
            <ac:spMk id="49" creationId="{8C02B50F-BE4B-43E4-BF38-CB3A89552D1D}"/>
          </ac:spMkLst>
        </pc:spChg>
        <pc:spChg chg="mod">
          <ac:chgData name="Lais Rodrigues" userId="dfaa8da7b0a8fb76" providerId="LiveId" clId="{3101D93C-7AFD-49B3-B8A7-6F5672B6E5AA}" dt="2020-12-18T13:58:00.983" v="295" actId="404"/>
          <ac:spMkLst>
            <pc:docMk/>
            <pc:sldMk cId="0" sldId="263"/>
            <ac:spMk id="799" creationId="{00000000-0000-0000-0000-000000000000}"/>
          </ac:spMkLst>
        </pc:spChg>
      </pc:sldChg>
      <pc:sldChg chg="del">
        <pc:chgData name="Lais Rodrigues" userId="dfaa8da7b0a8fb76" providerId="LiveId" clId="{3101D93C-7AFD-49B3-B8A7-6F5672B6E5AA}" dt="2020-12-18T14:10:19.107" v="1199" actId="47"/>
        <pc:sldMkLst>
          <pc:docMk/>
          <pc:sldMk cId="0" sldId="264"/>
        </pc:sldMkLst>
      </pc:sldChg>
      <pc:sldChg chg="del">
        <pc:chgData name="Lais Rodrigues" userId="dfaa8da7b0a8fb76" providerId="LiveId" clId="{3101D93C-7AFD-49B3-B8A7-6F5672B6E5AA}" dt="2020-12-18T14:10:14.900" v="1193" actId="47"/>
        <pc:sldMkLst>
          <pc:docMk/>
          <pc:sldMk cId="0" sldId="265"/>
        </pc:sldMkLst>
      </pc:sldChg>
      <pc:sldChg chg="del">
        <pc:chgData name="Lais Rodrigues" userId="dfaa8da7b0a8fb76" providerId="LiveId" clId="{3101D93C-7AFD-49B3-B8A7-6F5672B6E5AA}" dt="2020-12-18T14:10:19.298" v="1200" actId="47"/>
        <pc:sldMkLst>
          <pc:docMk/>
          <pc:sldMk cId="0" sldId="266"/>
        </pc:sldMkLst>
      </pc:sldChg>
      <pc:sldChg chg="del">
        <pc:chgData name="Lais Rodrigues" userId="dfaa8da7b0a8fb76" providerId="LiveId" clId="{3101D93C-7AFD-49B3-B8A7-6F5672B6E5AA}" dt="2020-12-18T14:10:15.874" v="1194" actId="47"/>
        <pc:sldMkLst>
          <pc:docMk/>
          <pc:sldMk cId="0" sldId="267"/>
        </pc:sldMkLst>
      </pc:sldChg>
      <pc:sldChg chg="del">
        <pc:chgData name="Lais Rodrigues" userId="dfaa8da7b0a8fb76" providerId="LiveId" clId="{3101D93C-7AFD-49B3-B8A7-6F5672B6E5AA}" dt="2020-12-18T14:10:19.462" v="1201" actId="47"/>
        <pc:sldMkLst>
          <pc:docMk/>
          <pc:sldMk cId="0" sldId="268"/>
        </pc:sldMkLst>
      </pc:sldChg>
      <pc:sldChg chg="del">
        <pc:chgData name="Lais Rodrigues" userId="dfaa8da7b0a8fb76" providerId="LiveId" clId="{3101D93C-7AFD-49B3-B8A7-6F5672B6E5AA}" dt="2020-12-18T14:10:19.762" v="1202" actId="47"/>
        <pc:sldMkLst>
          <pc:docMk/>
          <pc:sldMk cId="0" sldId="269"/>
        </pc:sldMkLst>
      </pc:sldChg>
      <pc:sldChg chg="del">
        <pc:chgData name="Lais Rodrigues" userId="dfaa8da7b0a8fb76" providerId="LiveId" clId="{3101D93C-7AFD-49B3-B8A7-6F5672B6E5AA}" dt="2020-12-18T14:10:19.887" v="1203" actId="47"/>
        <pc:sldMkLst>
          <pc:docMk/>
          <pc:sldMk cId="0" sldId="270"/>
        </pc:sldMkLst>
      </pc:sldChg>
      <pc:sldChg chg="del">
        <pc:chgData name="Lais Rodrigues" userId="dfaa8da7b0a8fb76" providerId="LiveId" clId="{3101D93C-7AFD-49B3-B8A7-6F5672B6E5AA}" dt="2020-12-18T14:10:20.105" v="1204" actId="47"/>
        <pc:sldMkLst>
          <pc:docMk/>
          <pc:sldMk cId="0" sldId="271"/>
        </pc:sldMkLst>
      </pc:sldChg>
      <pc:sldChg chg="del">
        <pc:chgData name="Lais Rodrigues" userId="dfaa8da7b0a8fb76" providerId="LiveId" clId="{3101D93C-7AFD-49B3-B8A7-6F5672B6E5AA}" dt="2020-12-18T14:10:20.309" v="1205" actId="47"/>
        <pc:sldMkLst>
          <pc:docMk/>
          <pc:sldMk cId="0" sldId="272"/>
        </pc:sldMkLst>
      </pc:sldChg>
      <pc:sldChg chg="del">
        <pc:chgData name="Lais Rodrigues" userId="dfaa8da7b0a8fb76" providerId="LiveId" clId="{3101D93C-7AFD-49B3-B8A7-6F5672B6E5AA}" dt="2020-12-18T14:10:20.476" v="1206" actId="47"/>
        <pc:sldMkLst>
          <pc:docMk/>
          <pc:sldMk cId="0" sldId="273"/>
        </pc:sldMkLst>
      </pc:sldChg>
      <pc:sldChg chg="del">
        <pc:chgData name="Lais Rodrigues" userId="dfaa8da7b0a8fb76" providerId="LiveId" clId="{3101D93C-7AFD-49B3-B8A7-6F5672B6E5AA}" dt="2020-12-18T14:10:20.692" v="1207" actId="47"/>
        <pc:sldMkLst>
          <pc:docMk/>
          <pc:sldMk cId="0" sldId="274"/>
        </pc:sldMkLst>
      </pc:sldChg>
      <pc:sldChg chg="modSp mod">
        <pc:chgData name="Lais Rodrigues" userId="dfaa8da7b0a8fb76" providerId="LiveId" clId="{3101D93C-7AFD-49B3-B8A7-6F5672B6E5AA}" dt="2020-12-18T14:09:05.444" v="1192" actId="20577"/>
        <pc:sldMkLst>
          <pc:docMk/>
          <pc:sldMk cId="0" sldId="275"/>
        </pc:sldMkLst>
        <pc:spChg chg="mod">
          <ac:chgData name="Lais Rodrigues" userId="dfaa8da7b0a8fb76" providerId="LiveId" clId="{3101D93C-7AFD-49B3-B8A7-6F5672B6E5AA}" dt="2020-12-17T23:09:02.814" v="281" actId="20577"/>
          <ac:spMkLst>
            <pc:docMk/>
            <pc:sldMk cId="0" sldId="275"/>
            <ac:spMk id="1585" creationId="{00000000-0000-0000-0000-000000000000}"/>
          </ac:spMkLst>
        </pc:spChg>
        <pc:graphicFrameChg chg="modGraphic">
          <ac:chgData name="Lais Rodrigues" userId="dfaa8da7b0a8fb76" providerId="LiveId" clId="{3101D93C-7AFD-49B3-B8A7-6F5672B6E5AA}" dt="2020-12-18T14:09:05.444" v="1192" actId="20577"/>
          <ac:graphicFrameMkLst>
            <pc:docMk/>
            <pc:sldMk cId="0" sldId="275"/>
            <ac:graphicFrameMk id="1586" creationId="{00000000-0000-0000-0000-000000000000}"/>
          </ac:graphicFrameMkLst>
        </pc:graphicFrameChg>
      </pc:sldChg>
      <pc:sldChg chg="del">
        <pc:chgData name="Lais Rodrigues" userId="dfaa8da7b0a8fb76" providerId="LiveId" clId="{3101D93C-7AFD-49B3-B8A7-6F5672B6E5AA}" dt="2020-12-18T14:10:20.988" v="1208" actId="47"/>
        <pc:sldMkLst>
          <pc:docMk/>
          <pc:sldMk cId="0" sldId="277"/>
        </pc:sldMkLst>
      </pc:sldChg>
      <pc:sldChg chg="del">
        <pc:chgData name="Lais Rodrigues" userId="dfaa8da7b0a8fb76" providerId="LiveId" clId="{3101D93C-7AFD-49B3-B8A7-6F5672B6E5AA}" dt="2020-12-18T14:10:21.404" v="1209" actId="47"/>
        <pc:sldMkLst>
          <pc:docMk/>
          <pc:sldMk cId="0" sldId="278"/>
        </pc:sldMkLst>
      </pc:sldChg>
      <pc:sldChg chg="del">
        <pc:chgData name="Lais Rodrigues" userId="dfaa8da7b0a8fb76" providerId="LiveId" clId="{3101D93C-7AFD-49B3-B8A7-6F5672B6E5AA}" dt="2020-12-18T15:43:22.463" v="1280" actId="47"/>
        <pc:sldMkLst>
          <pc:docMk/>
          <pc:sldMk cId="0" sldId="279"/>
        </pc:sldMkLst>
      </pc:sldChg>
      <pc:sldChg chg="del">
        <pc:chgData name="Lais Rodrigues" userId="dfaa8da7b0a8fb76" providerId="LiveId" clId="{3101D93C-7AFD-49B3-B8A7-6F5672B6E5AA}" dt="2020-12-18T14:10:21.701" v="1210" actId="47"/>
        <pc:sldMkLst>
          <pc:docMk/>
          <pc:sldMk cId="0" sldId="280"/>
        </pc:sldMkLst>
      </pc:sldChg>
      <pc:sldChg chg="addSp delSp modSp new mod ord">
        <pc:chgData name="Lais Rodrigues" userId="dfaa8da7b0a8fb76" providerId="LiveId" clId="{3101D93C-7AFD-49B3-B8A7-6F5672B6E5AA}" dt="2020-12-18T15:53:15.475" v="1328"/>
        <pc:sldMkLst>
          <pc:docMk/>
          <pc:sldMk cId="3962954743" sldId="280"/>
        </pc:sldMkLst>
        <pc:spChg chg="mod">
          <ac:chgData name="Lais Rodrigues" userId="dfaa8da7b0a8fb76" providerId="LiveId" clId="{3101D93C-7AFD-49B3-B8A7-6F5672B6E5AA}" dt="2020-12-18T15:50:52.980" v="1325" actId="20577"/>
          <ac:spMkLst>
            <pc:docMk/>
            <pc:sldMk cId="3962954743" sldId="280"/>
            <ac:spMk id="2" creationId="{5869C39B-F994-4589-AFC1-C2AD3B608BED}"/>
          </ac:spMkLst>
        </pc:spChg>
        <pc:picChg chg="add del mod">
          <ac:chgData name="Lais Rodrigues" userId="dfaa8da7b0a8fb76" providerId="LiveId" clId="{3101D93C-7AFD-49B3-B8A7-6F5672B6E5AA}" dt="2020-12-18T15:05:07.123" v="1241" actId="478"/>
          <ac:picMkLst>
            <pc:docMk/>
            <pc:sldMk cId="3962954743" sldId="280"/>
            <ac:picMk id="4" creationId="{E0B0AD71-10D1-4260-B379-D367D4F9E849}"/>
          </ac:picMkLst>
        </pc:picChg>
        <pc:picChg chg="add mod">
          <ac:chgData name="Lais Rodrigues" userId="dfaa8da7b0a8fb76" providerId="LiveId" clId="{3101D93C-7AFD-49B3-B8A7-6F5672B6E5AA}" dt="2020-12-18T15:53:15.475" v="1328"/>
          <ac:picMkLst>
            <pc:docMk/>
            <pc:sldMk cId="3962954743" sldId="280"/>
            <ac:picMk id="6" creationId="{0E72A0D7-DD8B-44A8-B629-3455AEE6D46D}"/>
          </ac:picMkLst>
        </pc:picChg>
      </pc:sldChg>
      <pc:sldChg chg="new del">
        <pc:chgData name="Lais Rodrigues" userId="dfaa8da7b0a8fb76" providerId="LiveId" clId="{3101D93C-7AFD-49B3-B8A7-6F5672B6E5AA}" dt="2020-12-18T16:18:39.525" v="1330" actId="680"/>
        <pc:sldMkLst>
          <pc:docMk/>
          <pc:sldMk cId="1062033190" sldId="281"/>
        </pc:sldMkLst>
      </pc:sldChg>
      <pc:sldChg chg="addSp modSp new mod">
        <pc:chgData name="Lais Rodrigues" userId="dfaa8da7b0a8fb76" providerId="LiveId" clId="{3101D93C-7AFD-49B3-B8A7-6F5672B6E5AA}" dt="2020-12-18T16:18:46.369" v="1333" actId="1076"/>
        <pc:sldMkLst>
          <pc:docMk/>
          <pc:sldMk cId="2296050422" sldId="281"/>
        </pc:sldMkLst>
        <pc:picChg chg="add mod">
          <ac:chgData name="Lais Rodrigues" userId="dfaa8da7b0a8fb76" providerId="LiveId" clId="{3101D93C-7AFD-49B3-B8A7-6F5672B6E5AA}" dt="2020-12-18T16:18:46.369" v="1333" actId="1076"/>
          <ac:picMkLst>
            <pc:docMk/>
            <pc:sldMk cId="2296050422" sldId="281"/>
            <ac:picMk id="2" creationId="{D1E62A6B-B113-40DA-8F9C-C2B68063BA6F}"/>
          </ac:picMkLst>
        </pc:picChg>
      </pc:sldChg>
      <pc:sldChg chg="addSp delSp modSp add del mod">
        <pc:chgData name="Lais Rodrigues" userId="dfaa8da7b0a8fb76" providerId="LiveId" clId="{3101D93C-7AFD-49B3-B8A7-6F5672B6E5AA}" dt="2020-12-18T15:43:26.172" v="1283" actId="47"/>
        <pc:sldMkLst>
          <pc:docMk/>
          <pc:sldMk cId="2588030964" sldId="281"/>
        </pc:sldMkLst>
        <pc:picChg chg="add mod">
          <ac:chgData name="Lais Rodrigues" userId="dfaa8da7b0a8fb76" providerId="LiveId" clId="{3101D93C-7AFD-49B3-B8A7-6F5672B6E5AA}" dt="2020-12-18T15:08:10.349" v="1251" actId="1076"/>
          <ac:picMkLst>
            <pc:docMk/>
            <pc:sldMk cId="2588030964" sldId="281"/>
            <ac:picMk id="4" creationId="{6BDEB093-046D-479F-8FED-FB72A09EB197}"/>
          </ac:picMkLst>
        </pc:picChg>
        <pc:picChg chg="del">
          <ac:chgData name="Lais Rodrigues" userId="dfaa8da7b0a8fb76" providerId="LiveId" clId="{3101D93C-7AFD-49B3-B8A7-6F5672B6E5AA}" dt="2020-12-18T15:08:00.906" v="1247" actId="478"/>
          <ac:picMkLst>
            <pc:docMk/>
            <pc:sldMk cId="2588030964" sldId="281"/>
            <ac:picMk id="6" creationId="{0E72A0D7-DD8B-44A8-B629-3455AEE6D46D}"/>
          </ac:picMkLst>
        </pc:picChg>
      </pc:sldChg>
      <pc:sldChg chg="addSp delSp modSp add del mod ord">
        <pc:chgData name="Lais Rodrigues" userId="dfaa8da7b0a8fb76" providerId="LiveId" clId="{3101D93C-7AFD-49B3-B8A7-6F5672B6E5AA}" dt="2020-12-18T15:43:23.409" v="1281" actId="47"/>
        <pc:sldMkLst>
          <pc:docMk/>
          <pc:sldMk cId="3510923992" sldId="282"/>
        </pc:sldMkLst>
        <pc:picChg chg="del">
          <ac:chgData name="Lais Rodrigues" userId="dfaa8da7b0a8fb76" providerId="LiveId" clId="{3101D93C-7AFD-49B3-B8A7-6F5672B6E5AA}" dt="2020-12-18T15:14:23.951" v="1255" actId="478"/>
          <ac:picMkLst>
            <pc:docMk/>
            <pc:sldMk cId="3510923992" sldId="282"/>
            <ac:picMk id="4" creationId="{6BDEB093-046D-479F-8FED-FB72A09EB197}"/>
          </ac:picMkLst>
        </pc:picChg>
        <pc:picChg chg="add mod">
          <ac:chgData name="Lais Rodrigues" userId="dfaa8da7b0a8fb76" providerId="LiveId" clId="{3101D93C-7AFD-49B3-B8A7-6F5672B6E5AA}" dt="2020-12-18T15:14:32.020" v="1259" actId="1076"/>
          <ac:picMkLst>
            <pc:docMk/>
            <pc:sldMk cId="3510923992" sldId="282"/>
            <ac:picMk id="5" creationId="{4BC3D39D-FEE4-46ED-9EDA-3244E8AF2D27}"/>
          </ac:picMkLst>
        </pc:picChg>
      </pc:sldChg>
      <pc:sldChg chg="addSp delSp modSp add del mod">
        <pc:chgData name="Lais Rodrigues" userId="dfaa8da7b0a8fb76" providerId="LiveId" clId="{3101D93C-7AFD-49B3-B8A7-6F5672B6E5AA}" dt="2020-12-18T15:43:24.902" v="1282" actId="47"/>
        <pc:sldMkLst>
          <pc:docMk/>
          <pc:sldMk cId="2467641374" sldId="283"/>
        </pc:sldMkLst>
        <pc:picChg chg="add del mod">
          <ac:chgData name="Lais Rodrigues" userId="dfaa8da7b0a8fb76" providerId="LiveId" clId="{3101D93C-7AFD-49B3-B8A7-6F5672B6E5AA}" dt="2020-12-18T15:18:38.325" v="1265" actId="478"/>
          <ac:picMkLst>
            <pc:docMk/>
            <pc:sldMk cId="2467641374" sldId="283"/>
            <ac:picMk id="4" creationId="{05F77D4A-71FD-42D3-9133-4968E06FC247}"/>
          </ac:picMkLst>
        </pc:picChg>
        <pc:picChg chg="del">
          <ac:chgData name="Lais Rodrigues" userId="dfaa8da7b0a8fb76" providerId="LiveId" clId="{3101D93C-7AFD-49B3-B8A7-6F5672B6E5AA}" dt="2020-12-18T15:18:23.656" v="1261" actId="478"/>
          <ac:picMkLst>
            <pc:docMk/>
            <pc:sldMk cId="2467641374" sldId="283"/>
            <ac:picMk id="5" creationId="{4BC3D39D-FEE4-46ED-9EDA-3244E8AF2D27}"/>
          </ac:picMkLst>
        </pc:picChg>
        <pc:picChg chg="add del mod">
          <ac:chgData name="Lais Rodrigues" userId="dfaa8da7b0a8fb76" providerId="LiveId" clId="{3101D93C-7AFD-49B3-B8A7-6F5672B6E5AA}" dt="2020-12-18T15:20:24.391" v="1270" actId="478"/>
          <ac:picMkLst>
            <pc:docMk/>
            <pc:sldMk cId="2467641374" sldId="283"/>
            <ac:picMk id="7" creationId="{702E17AC-0491-44FC-A76A-0F00EAE909F5}"/>
          </ac:picMkLst>
        </pc:picChg>
        <pc:picChg chg="add mod">
          <ac:chgData name="Lais Rodrigues" userId="dfaa8da7b0a8fb76" providerId="LiveId" clId="{3101D93C-7AFD-49B3-B8A7-6F5672B6E5AA}" dt="2020-12-18T15:20:46.965" v="1275" actId="1076"/>
          <ac:picMkLst>
            <pc:docMk/>
            <pc:sldMk cId="2467641374" sldId="283"/>
            <ac:picMk id="9" creationId="{6345EB1E-6C18-4315-8805-AE7F4CAC0F91}"/>
          </ac:picMkLst>
        </pc:picChg>
      </pc:sldChg>
      <pc:sldChg chg="del">
        <pc:chgData name="Lais Rodrigues" userId="dfaa8da7b0a8fb76" providerId="LiveId" clId="{3101D93C-7AFD-49B3-B8A7-6F5672B6E5AA}" dt="2020-12-18T14:10:22.521" v="1213" actId="47"/>
        <pc:sldMkLst>
          <pc:docMk/>
          <pc:sldMk cId="0" sldId="285"/>
        </pc:sldMkLst>
      </pc:sldChg>
      <pc:sldChg chg="del">
        <pc:chgData name="Lais Rodrigues" userId="dfaa8da7b0a8fb76" providerId="LiveId" clId="{3101D93C-7AFD-49B3-B8A7-6F5672B6E5AA}" dt="2020-12-18T14:10:23.350" v="1214" actId="47"/>
        <pc:sldMkLst>
          <pc:docMk/>
          <pc:sldMk cId="0" sldId="286"/>
        </pc:sldMkLst>
      </pc:sldChg>
      <pc:sldChg chg="del">
        <pc:chgData name="Lais Rodrigues" userId="dfaa8da7b0a8fb76" providerId="LiveId" clId="{3101D93C-7AFD-49B3-B8A7-6F5672B6E5AA}" dt="2020-12-18T14:10:24.244" v="1215" actId="47"/>
        <pc:sldMkLst>
          <pc:docMk/>
          <pc:sldMk cId="0" sldId="287"/>
        </pc:sldMkLst>
      </pc:sldChg>
      <pc:sldChg chg="del">
        <pc:chgData name="Lais Rodrigues" userId="dfaa8da7b0a8fb76" providerId="LiveId" clId="{3101D93C-7AFD-49B3-B8A7-6F5672B6E5AA}" dt="2020-12-18T14:10:25.175" v="1216" actId="47"/>
        <pc:sldMkLst>
          <pc:docMk/>
          <pc:sldMk cId="0" sldId="288"/>
        </pc:sldMkLst>
      </pc:sldChg>
      <pc:sldChg chg="del">
        <pc:chgData name="Lais Rodrigues" userId="dfaa8da7b0a8fb76" providerId="LiveId" clId="{3101D93C-7AFD-49B3-B8A7-6F5672B6E5AA}" dt="2020-12-18T14:10:26.407" v="1217" actId="47"/>
        <pc:sldMkLst>
          <pc:docMk/>
          <pc:sldMk cId="0" sldId="289"/>
        </pc:sldMkLst>
      </pc:sldChg>
      <pc:sldChg chg="del">
        <pc:chgData name="Lais Rodrigues" userId="dfaa8da7b0a8fb76" providerId="LiveId" clId="{3101D93C-7AFD-49B3-B8A7-6F5672B6E5AA}" dt="2020-12-18T14:10:26.442" v="1218" actId="47"/>
        <pc:sldMkLst>
          <pc:docMk/>
          <pc:sldMk cId="0" sldId="290"/>
        </pc:sldMkLst>
      </pc:sldChg>
      <pc:sldChg chg="del">
        <pc:chgData name="Lais Rodrigues" userId="dfaa8da7b0a8fb76" providerId="LiveId" clId="{3101D93C-7AFD-49B3-B8A7-6F5672B6E5AA}" dt="2020-12-18T14:10:27.253" v="1219" actId="47"/>
        <pc:sldMkLst>
          <pc:docMk/>
          <pc:sldMk cId="0" sldId="291"/>
        </pc:sldMkLst>
      </pc:sldChg>
      <pc:sldChg chg="del">
        <pc:chgData name="Lais Rodrigues" userId="dfaa8da7b0a8fb76" providerId="LiveId" clId="{3101D93C-7AFD-49B3-B8A7-6F5672B6E5AA}" dt="2020-12-18T14:10:27.860" v="1220" actId="47"/>
        <pc:sldMkLst>
          <pc:docMk/>
          <pc:sldMk cId="0" sldId="292"/>
        </pc:sldMkLst>
      </pc:sldChg>
      <pc:sldChg chg="del">
        <pc:chgData name="Lais Rodrigues" userId="dfaa8da7b0a8fb76" providerId="LiveId" clId="{3101D93C-7AFD-49B3-B8A7-6F5672B6E5AA}" dt="2020-12-18T14:10:28.383" v="1221" actId="47"/>
        <pc:sldMkLst>
          <pc:docMk/>
          <pc:sldMk cId="0" sldId="293"/>
        </pc:sldMkLst>
      </pc:sldChg>
      <pc:sldChg chg="del">
        <pc:chgData name="Lais Rodrigues" userId="dfaa8da7b0a8fb76" providerId="LiveId" clId="{3101D93C-7AFD-49B3-B8A7-6F5672B6E5AA}" dt="2020-12-18T14:10:29.199" v="1222" actId="47"/>
        <pc:sldMkLst>
          <pc:docMk/>
          <pc:sldMk cId="0" sldId="294"/>
        </pc:sldMkLst>
      </pc:sldChg>
      <pc:sldChg chg="del">
        <pc:chgData name="Lais Rodrigues" userId="dfaa8da7b0a8fb76" providerId="LiveId" clId="{3101D93C-7AFD-49B3-B8A7-6F5672B6E5AA}" dt="2020-12-18T14:10:29.699" v="1223" actId="47"/>
        <pc:sldMkLst>
          <pc:docMk/>
          <pc:sldMk cId="0" sldId="295"/>
        </pc:sldMkLst>
      </pc:sldChg>
      <pc:sldChg chg="del">
        <pc:chgData name="Lais Rodrigues" userId="dfaa8da7b0a8fb76" providerId="LiveId" clId="{3101D93C-7AFD-49B3-B8A7-6F5672B6E5AA}" dt="2020-12-18T14:10:30.295" v="1224" actId="47"/>
        <pc:sldMkLst>
          <pc:docMk/>
          <pc:sldMk cId="0" sldId="296"/>
        </pc:sldMkLst>
      </pc:sldChg>
      <pc:sldChg chg="del">
        <pc:chgData name="Lais Rodrigues" userId="dfaa8da7b0a8fb76" providerId="LiveId" clId="{3101D93C-7AFD-49B3-B8A7-6F5672B6E5AA}" dt="2020-12-18T14:10:31.019" v="1225" actId="47"/>
        <pc:sldMkLst>
          <pc:docMk/>
          <pc:sldMk cId="0" sldId="297"/>
        </pc:sldMkLst>
      </pc:sldChg>
      <pc:sldChg chg="del">
        <pc:chgData name="Lais Rodrigues" userId="dfaa8da7b0a8fb76" providerId="LiveId" clId="{3101D93C-7AFD-49B3-B8A7-6F5672B6E5AA}" dt="2020-12-18T14:10:31.718" v="1226" actId="47"/>
        <pc:sldMkLst>
          <pc:docMk/>
          <pc:sldMk cId="0" sldId="298"/>
        </pc:sldMkLst>
      </pc:sldChg>
      <pc:sldChg chg="del">
        <pc:chgData name="Lais Rodrigues" userId="dfaa8da7b0a8fb76" providerId="LiveId" clId="{3101D93C-7AFD-49B3-B8A7-6F5672B6E5AA}" dt="2020-12-18T14:10:32.450" v="1227" actId="47"/>
        <pc:sldMkLst>
          <pc:docMk/>
          <pc:sldMk cId="0" sldId="299"/>
        </pc:sldMkLst>
      </pc:sldChg>
      <pc:sldChg chg="del">
        <pc:chgData name="Lais Rodrigues" userId="dfaa8da7b0a8fb76" providerId="LiveId" clId="{3101D93C-7AFD-49B3-B8A7-6F5672B6E5AA}" dt="2020-12-18T14:10:33.152" v="1228" actId="47"/>
        <pc:sldMkLst>
          <pc:docMk/>
          <pc:sldMk cId="0" sldId="300"/>
        </pc:sldMkLst>
      </pc:sldChg>
      <pc:sldChg chg="del">
        <pc:chgData name="Lais Rodrigues" userId="dfaa8da7b0a8fb76" providerId="LiveId" clId="{3101D93C-7AFD-49B3-B8A7-6F5672B6E5AA}" dt="2020-12-18T14:10:34.144" v="1229" actId="47"/>
        <pc:sldMkLst>
          <pc:docMk/>
          <pc:sldMk cId="0" sldId="301"/>
        </pc:sldMkLst>
      </pc:sldChg>
      <pc:sldChg chg="del">
        <pc:chgData name="Lais Rodrigues" userId="dfaa8da7b0a8fb76" providerId="LiveId" clId="{3101D93C-7AFD-49B3-B8A7-6F5672B6E5AA}" dt="2020-12-18T14:10:34.958" v="1230" actId="47"/>
        <pc:sldMkLst>
          <pc:docMk/>
          <pc:sldMk cId="0" sldId="302"/>
        </pc:sldMkLst>
      </pc:sldChg>
      <pc:sldChg chg="del">
        <pc:chgData name="Lais Rodrigues" userId="dfaa8da7b0a8fb76" providerId="LiveId" clId="{3101D93C-7AFD-49B3-B8A7-6F5672B6E5AA}" dt="2020-12-18T14:10:35.716" v="1231" actId="47"/>
        <pc:sldMkLst>
          <pc:docMk/>
          <pc:sldMk cId="0" sldId="303"/>
        </pc:sldMkLst>
      </pc:sldChg>
      <pc:sldChg chg="del">
        <pc:chgData name="Lais Rodrigues" userId="dfaa8da7b0a8fb76" providerId="LiveId" clId="{3101D93C-7AFD-49B3-B8A7-6F5672B6E5AA}" dt="2020-12-18T14:10:36.304" v="1232" actId="47"/>
        <pc:sldMkLst>
          <pc:docMk/>
          <pc:sldMk cId="0" sldId="304"/>
        </pc:sldMkLst>
      </pc:sldChg>
      <pc:sldChg chg="del">
        <pc:chgData name="Lais Rodrigues" userId="dfaa8da7b0a8fb76" providerId="LiveId" clId="{3101D93C-7AFD-49B3-B8A7-6F5672B6E5AA}" dt="2020-12-18T14:10:37.023" v="1233" actId="47"/>
        <pc:sldMkLst>
          <pc:docMk/>
          <pc:sldMk cId="0" sldId="305"/>
        </pc:sldMkLst>
      </pc:sldChg>
      <pc:sldChg chg="del">
        <pc:chgData name="Lais Rodrigues" userId="dfaa8da7b0a8fb76" providerId="LiveId" clId="{3101D93C-7AFD-49B3-B8A7-6F5672B6E5AA}" dt="2020-12-18T14:10:37.641" v="1234" actId="47"/>
        <pc:sldMkLst>
          <pc:docMk/>
          <pc:sldMk cId="0" sldId="306"/>
        </pc:sldMkLst>
      </pc:sldChg>
      <pc:sldChg chg="del">
        <pc:chgData name="Lais Rodrigues" userId="dfaa8da7b0a8fb76" providerId="LiveId" clId="{3101D93C-7AFD-49B3-B8A7-6F5672B6E5AA}" dt="2020-12-18T14:10:38.301" v="1235" actId="47"/>
        <pc:sldMkLst>
          <pc:docMk/>
          <pc:sldMk cId="0" sldId="307"/>
        </pc:sldMkLst>
      </pc:sldChg>
      <pc:sldChg chg="del">
        <pc:chgData name="Lais Rodrigues" userId="dfaa8da7b0a8fb76" providerId="LiveId" clId="{3101D93C-7AFD-49B3-B8A7-6F5672B6E5AA}" dt="2020-12-18T14:10:17.207" v="1195" actId="47"/>
        <pc:sldMkLst>
          <pc:docMk/>
          <pc:sldMk cId="1381549104" sldId="308"/>
        </pc:sldMkLst>
      </pc:sldChg>
      <pc:sldMasterChg chg="delSldLayout">
        <pc:chgData name="Lais Rodrigues" userId="dfaa8da7b0a8fb76" providerId="LiveId" clId="{3101D93C-7AFD-49B3-B8A7-6F5672B6E5AA}" dt="2020-12-18T14:10:26.442" v="1218" actId="47"/>
        <pc:sldMasterMkLst>
          <pc:docMk/>
          <pc:sldMasterMk cId="0" sldId="2147483679"/>
        </pc:sldMasterMkLst>
        <pc:sldLayoutChg chg="del">
          <pc:chgData name="Lais Rodrigues" userId="dfaa8da7b0a8fb76" providerId="LiveId" clId="{3101D93C-7AFD-49B3-B8A7-6F5672B6E5AA}" dt="2020-12-18T14:10:17.751" v="1196" actId="47"/>
          <pc:sldLayoutMkLst>
            <pc:docMk/>
            <pc:sldMasterMk cId="0" sldId="2147483679"/>
            <pc:sldLayoutMk cId="0" sldId="2147483650"/>
          </pc:sldLayoutMkLst>
        </pc:sldLayoutChg>
        <pc:sldLayoutChg chg="del">
          <pc:chgData name="Lais Rodrigues" userId="dfaa8da7b0a8fb76" providerId="LiveId" clId="{3101D93C-7AFD-49B3-B8A7-6F5672B6E5AA}" dt="2020-12-18T14:10:19.298" v="1200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Lais Rodrigues" userId="dfaa8da7b0a8fb76" providerId="LiveId" clId="{3101D93C-7AFD-49B3-B8A7-6F5672B6E5AA}" dt="2020-12-18T14:10:18.358" v="1197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Lais Rodrigues" userId="dfaa8da7b0a8fb76" providerId="LiveId" clId="{3101D93C-7AFD-49B3-B8A7-6F5672B6E5AA}" dt="2020-12-18T14:10:19.107" v="1199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Lais Rodrigues" userId="dfaa8da7b0a8fb76" providerId="LiveId" clId="{3101D93C-7AFD-49B3-B8A7-6F5672B6E5AA}" dt="2020-12-18T14:10:20.692" v="1207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Lais Rodrigues" userId="dfaa8da7b0a8fb76" providerId="LiveId" clId="{3101D93C-7AFD-49B3-B8A7-6F5672B6E5AA}" dt="2020-12-18T14:10:20.105" v="1204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Lais Rodrigues" userId="dfaa8da7b0a8fb76" providerId="LiveId" clId="{3101D93C-7AFD-49B3-B8A7-6F5672B6E5AA}" dt="2020-12-18T14:10:14.900" v="1193" actId="47"/>
          <pc:sldLayoutMkLst>
            <pc:docMk/>
            <pc:sldMasterMk cId="0" sldId="2147483679"/>
            <pc:sldLayoutMk cId="0" sldId="2147483661"/>
          </pc:sldLayoutMkLst>
        </pc:sldLayoutChg>
        <pc:sldLayoutChg chg="del">
          <pc:chgData name="Lais Rodrigues" userId="dfaa8da7b0a8fb76" providerId="LiveId" clId="{3101D93C-7AFD-49B3-B8A7-6F5672B6E5AA}" dt="2020-12-18T14:10:15.874" v="1194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Lais Rodrigues" userId="dfaa8da7b0a8fb76" providerId="LiveId" clId="{3101D93C-7AFD-49B3-B8A7-6F5672B6E5AA}" dt="2020-12-18T14:10:18.493" v="1198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Lais Rodrigues" userId="dfaa8da7b0a8fb76" providerId="LiveId" clId="{3101D93C-7AFD-49B3-B8A7-6F5672B6E5AA}" dt="2020-12-18T14:10:19.762" v="1202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Lais Rodrigues" userId="dfaa8da7b0a8fb76" providerId="LiveId" clId="{3101D93C-7AFD-49B3-B8A7-6F5672B6E5AA}" dt="2020-12-18T14:10:20.988" v="1208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Lais Rodrigues" userId="dfaa8da7b0a8fb76" providerId="LiveId" clId="{3101D93C-7AFD-49B3-B8A7-6F5672B6E5AA}" dt="2020-12-18T14:10:22.378" v="1212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Lais Rodrigues" userId="dfaa8da7b0a8fb76" providerId="LiveId" clId="{3101D93C-7AFD-49B3-B8A7-6F5672B6E5AA}" dt="2020-12-18T14:10:19.462" v="1201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Lais Rodrigues" userId="dfaa8da7b0a8fb76" providerId="LiveId" clId="{3101D93C-7AFD-49B3-B8A7-6F5672B6E5AA}" dt="2020-12-18T14:10:21.404" v="1209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Lais Rodrigues" userId="dfaa8da7b0a8fb76" providerId="LiveId" clId="{3101D93C-7AFD-49B3-B8A7-6F5672B6E5AA}" dt="2020-12-18T14:10:24.244" v="1215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Lais Rodrigues" userId="dfaa8da7b0a8fb76" providerId="LiveId" clId="{3101D93C-7AFD-49B3-B8A7-6F5672B6E5AA}" dt="2020-12-18T14:10:21.754" v="1211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Lais Rodrigues" userId="dfaa8da7b0a8fb76" providerId="LiveId" clId="{3101D93C-7AFD-49B3-B8A7-6F5672B6E5AA}" dt="2020-12-18T14:10:25.175" v="1216" actId="47"/>
          <pc:sldLayoutMkLst>
            <pc:docMk/>
            <pc:sldMasterMk cId="0" sldId="2147483679"/>
            <pc:sldLayoutMk cId="0" sldId="2147483673"/>
          </pc:sldLayoutMkLst>
        </pc:sldLayoutChg>
        <pc:sldLayoutChg chg="del">
          <pc:chgData name="Lais Rodrigues" userId="dfaa8da7b0a8fb76" providerId="LiveId" clId="{3101D93C-7AFD-49B3-B8A7-6F5672B6E5AA}" dt="2020-12-18T14:10:26.442" v="1218" actId="47"/>
          <pc:sldLayoutMkLst>
            <pc:docMk/>
            <pc:sldMasterMk cId="0" sldId="2147483679"/>
            <pc:sldLayoutMk cId="0" sldId="2147483675"/>
          </pc:sldLayoutMkLst>
        </pc:sldLayoutChg>
      </pc:sldMasterChg>
      <pc:sldMasterChg chg="del delSldLayout">
        <pc:chgData name="Lais Rodrigues" userId="dfaa8da7b0a8fb76" providerId="LiveId" clId="{3101D93C-7AFD-49B3-B8A7-6F5672B6E5AA}" dt="2020-12-18T14:10:38.301" v="1235" actId="47"/>
        <pc:sldMasterMkLst>
          <pc:docMk/>
          <pc:sldMasterMk cId="0" sldId="2147483680"/>
        </pc:sldMasterMkLst>
        <pc:sldLayoutChg chg="del">
          <pc:chgData name="Lais Rodrigues" userId="dfaa8da7b0a8fb76" providerId="LiveId" clId="{3101D93C-7AFD-49B3-B8A7-6F5672B6E5AA}" dt="2020-12-18T14:10:38.301" v="1235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174c447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174c4478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9b2eb27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9b2eb27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a9b2eb223c_0_2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a9b2eb223c_0_2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505840" y="3987503"/>
            <a:ext cx="1078381" cy="1211863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avLst/>
              <a:gdLst/>
              <a:ahLst/>
              <a:cxnLst/>
              <a:rect l="l" t="t" r="r" b="b"/>
              <a:pathLst>
                <a:path w="260480" h="68867" extrusionOk="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extrusionOk="0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fill="none" extrusionOk="0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avLst/>
              <a:gdLst/>
              <a:ahLst/>
              <a:cxnLst/>
              <a:rect l="l" t="t" r="r" b="b"/>
              <a:pathLst>
                <a:path w="59832" h="3961" extrusionOk="0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avLst/>
              <a:gdLst/>
              <a:ahLst/>
              <a:cxnLst/>
              <a:rect l="l" t="t" r="r" b="b"/>
              <a:pathLst>
                <a:path w="21372" h="13407" extrusionOk="0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avLst/>
              <a:gdLst/>
              <a:ahLst/>
              <a:cxnLst/>
              <a:rect l="l" t="t" r="r" b="b"/>
              <a:pathLst>
                <a:path w="33261" h="10633" extrusionOk="0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avLst/>
              <a:gdLst/>
              <a:ahLst/>
              <a:cxnLst/>
              <a:rect l="l" t="t" r="r" b="b"/>
              <a:pathLst>
                <a:path w="59561" h="677" extrusionOk="0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avLst/>
              <a:gdLst/>
              <a:ahLst/>
              <a:cxnLst/>
              <a:rect l="l" t="t" r="r" b="b"/>
              <a:pathLst>
                <a:path w="76381" h="709" extrusionOk="0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avLst/>
              <a:gdLst/>
              <a:ahLst/>
              <a:cxnLst/>
              <a:rect l="l" t="t" r="r" b="b"/>
              <a:pathLst>
                <a:path w="40033" h="13729" extrusionOk="0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400049" y="4264015"/>
            <a:ext cx="1290077" cy="129001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668050" y="4806009"/>
            <a:ext cx="929503" cy="929503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5813" y="359133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0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4373519">
            <a:off x="-1803238" y="-68770"/>
            <a:ext cx="6215811" cy="60430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720000" y="3219450"/>
            <a:ext cx="3896400" cy="13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274846" y="4146301"/>
            <a:ext cx="1812577" cy="181248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8487" y="2320238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7200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2"/>
          </p:nvPr>
        </p:nvSpPr>
        <p:spPr>
          <a:xfrm>
            <a:off x="7200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3"/>
          </p:nvPr>
        </p:nvSpPr>
        <p:spPr>
          <a:xfrm>
            <a:off x="34038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4"/>
          </p:nvPr>
        </p:nvSpPr>
        <p:spPr>
          <a:xfrm>
            <a:off x="34038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60876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6"/>
          </p:nvPr>
        </p:nvSpPr>
        <p:spPr>
          <a:xfrm>
            <a:off x="60876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-682999" y="4259200"/>
            <a:ext cx="1537819" cy="153778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194301" y="4259200"/>
            <a:ext cx="1537819" cy="153778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4" hasCustomPrompt="1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5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8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 idx="9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13" hasCustomPrompt="1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3" r:id="rId8"/>
    <p:sldLayoutId id="2147483668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laisr\OneDrive\&#193;rea%20de%20Trabalho\cloneprojetoxpto\projetoxpto\FrontEnd\html\index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laisr\OneDrive\&#193;rea%20de%20Trabalho\cloneprojetoxpto\projetoxpto\FrontEnd\html\index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720000" y="-427559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Projeto</a:t>
            </a:r>
            <a:r>
              <a:rPr lang="en" sz="6000" dirty="0">
                <a:solidFill>
                  <a:schemeClr val="accent2">
                    <a:lumMod val="75000"/>
                  </a:schemeClr>
                </a:solidFill>
              </a:rPr>
              <a:t>XPTO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784855" y="2294703"/>
            <a:ext cx="2980500" cy="166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3 – Turma 12B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 txBox="1">
            <a:spLocks noGrp="1"/>
          </p:cNvSpPr>
          <p:nvPr>
            <p:ph type="subTitle" idx="1"/>
          </p:nvPr>
        </p:nvSpPr>
        <p:spPr>
          <a:xfrm>
            <a:off x="124811" y="1646519"/>
            <a:ext cx="1055080" cy="22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Estevam</a:t>
            </a:r>
            <a:endParaRPr sz="1600" dirty="0"/>
          </a:p>
        </p:txBody>
      </p:sp>
      <p:sp>
        <p:nvSpPr>
          <p:cNvPr id="799" name="Google Shape;799;p41"/>
          <p:cNvSpPr txBox="1">
            <a:spLocks noGrp="1"/>
          </p:cNvSpPr>
          <p:nvPr>
            <p:ph type="subTitle" idx="2"/>
          </p:nvPr>
        </p:nvSpPr>
        <p:spPr>
          <a:xfrm>
            <a:off x="97816" y="3443970"/>
            <a:ext cx="4228952" cy="838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Desenvolvedores Front </a:t>
            </a:r>
            <a:r>
              <a:rPr lang="pt-BR" dirty="0" err="1"/>
              <a:t>End</a:t>
            </a:r>
            <a:r>
              <a:rPr lang="pt-BR" dirty="0"/>
              <a:t>, contribuindo com conhecimentos de HTML e Java Script</a:t>
            </a:r>
            <a:endParaRPr dirty="0"/>
          </a:p>
        </p:txBody>
      </p:sp>
      <p:sp>
        <p:nvSpPr>
          <p:cNvPr id="800" name="Google Shape;800;p41"/>
          <p:cNvSpPr txBox="1">
            <a:spLocks noGrp="1"/>
          </p:cNvSpPr>
          <p:nvPr>
            <p:ph type="subTitle" idx="3"/>
          </p:nvPr>
        </p:nvSpPr>
        <p:spPr>
          <a:xfrm>
            <a:off x="1599933" y="1642166"/>
            <a:ext cx="1055080" cy="22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André</a:t>
            </a:r>
            <a:endParaRPr sz="1600" dirty="0"/>
          </a:p>
        </p:txBody>
      </p:sp>
      <p:sp>
        <p:nvSpPr>
          <p:cNvPr id="797" name="Google Shape;797;p41"/>
          <p:cNvSpPr txBox="1">
            <a:spLocks noGrp="1"/>
          </p:cNvSpPr>
          <p:nvPr>
            <p:ph type="title"/>
          </p:nvPr>
        </p:nvSpPr>
        <p:spPr>
          <a:xfrm>
            <a:off x="799080" y="190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9" name="Google Shape;800;p41">
            <a:extLst>
              <a:ext uri="{FF2B5EF4-FFF2-40B4-BE49-F238E27FC236}">
                <a16:creationId xmlns:a16="http://schemas.microsoft.com/office/drawing/2014/main" id="{701F1ED1-B371-4889-BE56-928E61BB09F0}"/>
              </a:ext>
            </a:extLst>
          </p:cNvPr>
          <p:cNvSpPr txBox="1">
            <a:spLocks/>
          </p:cNvSpPr>
          <p:nvPr/>
        </p:nvSpPr>
        <p:spPr>
          <a:xfrm>
            <a:off x="4728550" y="1616932"/>
            <a:ext cx="1055080" cy="2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1600" dirty="0"/>
              <a:t>Caetano</a:t>
            </a:r>
          </a:p>
        </p:txBody>
      </p:sp>
      <p:sp>
        <p:nvSpPr>
          <p:cNvPr id="20" name="Google Shape;802;p41">
            <a:extLst>
              <a:ext uri="{FF2B5EF4-FFF2-40B4-BE49-F238E27FC236}">
                <a16:creationId xmlns:a16="http://schemas.microsoft.com/office/drawing/2014/main" id="{BC6264D1-C812-4DBF-848A-00E832172710}"/>
              </a:ext>
            </a:extLst>
          </p:cNvPr>
          <p:cNvSpPr txBox="1">
            <a:spLocks/>
          </p:cNvSpPr>
          <p:nvPr/>
        </p:nvSpPr>
        <p:spPr>
          <a:xfrm>
            <a:off x="7809845" y="1632547"/>
            <a:ext cx="1055080" cy="2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1600" dirty="0"/>
              <a:t>Lais </a:t>
            </a:r>
          </a:p>
        </p:txBody>
      </p:sp>
      <p:sp>
        <p:nvSpPr>
          <p:cNvPr id="25" name="Google Shape;802;p41">
            <a:extLst>
              <a:ext uri="{FF2B5EF4-FFF2-40B4-BE49-F238E27FC236}">
                <a16:creationId xmlns:a16="http://schemas.microsoft.com/office/drawing/2014/main" id="{AD4FD203-9F3E-463A-AF9D-9094F234FC57}"/>
              </a:ext>
            </a:extLst>
          </p:cNvPr>
          <p:cNvSpPr txBox="1">
            <a:spLocks/>
          </p:cNvSpPr>
          <p:nvPr/>
        </p:nvSpPr>
        <p:spPr>
          <a:xfrm>
            <a:off x="6283583" y="1625253"/>
            <a:ext cx="1055080" cy="2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1600" dirty="0" err="1"/>
              <a:t>Fillipi</a:t>
            </a:r>
            <a:endParaRPr lang="pt-BR" sz="160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E215DB5-06A5-4DCE-A71E-AC4A2F7175A9}"/>
              </a:ext>
            </a:extLst>
          </p:cNvPr>
          <p:cNvCxnSpPr/>
          <p:nvPr/>
        </p:nvCxnSpPr>
        <p:spPr>
          <a:xfrm>
            <a:off x="4572000" y="935665"/>
            <a:ext cx="0" cy="388088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Google Shape;800;p41">
            <a:extLst>
              <a:ext uri="{FF2B5EF4-FFF2-40B4-BE49-F238E27FC236}">
                <a16:creationId xmlns:a16="http://schemas.microsoft.com/office/drawing/2014/main" id="{97557E3B-F78C-4388-8C3D-E7C21D5FAF49}"/>
              </a:ext>
            </a:extLst>
          </p:cNvPr>
          <p:cNvSpPr txBox="1">
            <a:spLocks/>
          </p:cNvSpPr>
          <p:nvPr/>
        </p:nvSpPr>
        <p:spPr>
          <a:xfrm>
            <a:off x="1367548" y="942586"/>
            <a:ext cx="1912792" cy="2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1600" dirty="0"/>
              <a:t>FRONT END</a:t>
            </a:r>
          </a:p>
        </p:txBody>
      </p:sp>
      <p:sp>
        <p:nvSpPr>
          <p:cNvPr id="31" name="Google Shape;800;p41">
            <a:extLst>
              <a:ext uri="{FF2B5EF4-FFF2-40B4-BE49-F238E27FC236}">
                <a16:creationId xmlns:a16="http://schemas.microsoft.com/office/drawing/2014/main" id="{6FCAC345-2A58-47E0-9EA0-C5B363293D52}"/>
              </a:ext>
            </a:extLst>
          </p:cNvPr>
          <p:cNvSpPr txBox="1">
            <a:spLocks/>
          </p:cNvSpPr>
          <p:nvPr/>
        </p:nvSpPr>
        <p:spPr>
          <a:xfrm>
            <a:off x="5982323" y="942586"/>
            <a:ext cx="1912792" cy="2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1600" dirty="0"/>
              <a:t>BACK END</a:t>
            </a:r>
          </a:p>
        </p:txBody>
      </p:sp>
      <p:sp>
        <p:nvSpPr>
          <p:cNvPr id="32" name="Google Shape;800;p41">
            <a:extLst>
              <a:ext uri="{FF2B5EF4-FFF2-40B4-BE49-F238E27FC236}">
                <a16:creationId xmlns:a16="http://schemas.microsoft.com/office/drawing/2014/main" id="{855D6E0F-12F7-4E1A-B696-8C82BEF47E51}"/>
              </a:ext>
            </a:extLst>
          </p:cNvPr>
          <p:cNvSpPr txBox="1">
            <a:spLocks/>
          </p:cNvSpPr>
          <p:nvPr/>
        </p:nvSpPr>
        <p:spPr>
          <a:xfrm>
            <a:off x="3188669" y="1616931"/>
            <a:ext cx="1055080" cy="22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1600" dirty="0" err="1"/>
              <a:t>Geder</a:t>
            </a:r>
            <a:endParaRPr lang="pt-BR" sz="1600" dirty="0"/>
          </a:p>
        </p:txBody>
      </p:sp>
      <p:pic>
        <p:nvPicPr>
          <p:cNvPr id="11" name="Imagem 10" descr="Homem posando para foto em frente a água&#10;&#10;Descrição gerada automaticamente">
            <a:extLst>
              <a:ext uri="{FF2B5EF4-FFF2-40B4-BE49-F238E27FC236}">
                <a16:creationId xmlns:a16="http://schemas.microsoft.com/office/drawing/2014/main" id="{3CA9709F-982B-4099-A22D-0246E26E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76" y="1957458"/>
            <a:ext cx="942291" cy="13192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 descr="Mulher posando para foto&#10;&#10;Descrição gerada automaticamente">
            <a:extLst>
              <a:ext uri="{FF2B5EF4-FFF2-40B4-BE49-F238E27FC236}">
                <a16:creationId xmlns:a16="http://schemas.microsoft.com/office/drawing/2014/main" id="{E7860B71-C1B7-4C59-804A-4A6B9AEF7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7678241" y="2149001"/>
            <a:ext cx="1276202" cy="9571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Imagem 33" descr="Homem de barba sorrindo&#10;&#10;Descrição gerada automaticamente">
            <a:extLst>
              <a:ext uri="{FF2B5EF4-FFF2-40B4-BE49-F238E27FC236}">
                <a16:creationId xmlns:a16="http://schemas.microsoft.com/office/drawing/2014/main" id="{505EAFA7-6C7B-412C-B1EC-148787AA8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4" y="2000108"/>
            <a:ext cx="932106" cy="12853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Google Shape;799;p41">
            <a:extLst>
              <a:ext uri="{FF2B5EF4-FFF2-40B4-BE49-F238E27FC236}">
                <a16:creationId xmlns:a16="http://schemas.microsoft.com/office/drawing/2014/main" id="{8C02B50F-BE4B-43E4-BF38-CB3A89552D1D}"/>
              </a:ext>
            </a:extLst>
          </p:cNvPr>
          <p:cNvSpPr txBox="1">
            <a:spLocks/>
          </p:cNvSpPr>
          <p:nvPr/>
        </p:nvSpPr>
        <p:spPr>
          <a:xfrm>
            <a:off x="4817233" y="3443970"/>
            <a:ext cx="4125979" cy="71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/>
              <a:t>Desenvolvedores Back </a:t>
            </a:r>
            <a:r>
              <a:rPr lang="pt-BR" dirty="0" err="1"/>
              <a:t>End</a:t>
            </a:r>
            <a:r>
              <a:rPr lang="pt-BR" dirty="0"/>
              <a:t>, contribuindo com conhecimentos em Java e Banco de dados MySQL</a:t>
            </a:r>
          </a:p>
        </p:txBody>
      </p:sp>
      <p:pic>
        <p:nvPicPr>
          <p:cNvPr id="38" name="Imagem 37" descr="Homem de terno e gravata&#10;&#10;Descrição gerada automaticamente">
            <a:extLst>
              <a:ext uri="{FF2B5EF4-FFF2-40B4-BE49-F238E27FC236}">
                <a16:creationId xmlns:a16="http://schemas.microsoft.com/office/drawing/2014/main" id="{72B7EAFD-03E1-4A87-850A-BFE8B9343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16478" y="1990509"/>
            <a:ext cx="911001" cy="12595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Imagem 39" descr="Homem com camiseta preta&#10;&#10;Descrição gerada automaticamente">
            <a:extLst>
              <a:ext uri="{FF2B5EF4-FFF2-40B4-BE49-F238E27FC236}">
                <a16:creationId xmlns:a16="http://schemas.microsoft.com/office/drawing/2014/main" id="{5ED56F0C-F301-47D5-BBF1-8C2F5F70E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0286" y="2011129"/>
            <a:ext cx="964012" cy="12853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Imagem 41" descr="Homem sorrindo em frente a janela&#10;&#10;Descrição gerada automaticamente">
            <a:extLst>
              <a:ext uri="{FF2B5EF4-FFF2-40B4-BE49-F238E27FC236}">
                <a16:creationId xmlns:a16="http://schemas.microsoft.com/office/drawing/2014/main" id="{217AEEEA-6CB9-4674-8DC0-002ED5BF7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4694" y="1932828"/>
            <a:ext cx="966802" cy="13392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720000" y="144910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FINAL </a:t>
            </a:r>
            <a:endParaRPr dirty="0"/>
          </a:p>
        </p:txBody>
      </p:sp>
      <p:sp>
        <p:nvSpPr>
          <p:cNvPr id="539" name="Google Shape;539;p38"/>
          <p:cNvSpPr txBox="1">
            <a:spLocks noGrp="1"/>
          </p:cNvSpPr>
          <p:nvPr>
            <p:ph type="subTitle" idx="1"/>
          </p:nvPr>
        </p:nvSpPr>
        <p:spPr>
          <a:xfrm>
            <a:off x="2391925" y="2536759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Apresentação do Projeto Final realizado como parte fundamental para a conclusão do Programa de Desenvolvimento GAMA. </a:t>
            </a:r>
            <a:endParaRPr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457527" y="3398196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0000" y="5913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CONTEXTO</a:t>
            </a:r>
            <a:endParaRPr sz="3200" dirty="0"/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2313129" y="1303480"/>
            <a:ext cx="429368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Necessidade do controle de fraudes e pagamentos no setor de Cartões de Pagamentos.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515;p36">
            <a:extLst>
              <a:ext uri="{FF2B5EF4-FFF2-40B4-BE49-F238E27FC236}">
                <a16:creationId xmlns:a16="http://schemas.microsoft.com/office/drawing/2014/main" id="{916D1678-ECD1-4F77-B703-AE285BEFBF73}"/>
              </a:ext>
            </a:extLst>
          </p:cNvPr>
          <p:cNvSpPr txBox="1">
            <a:spLocks/>
          </p:cNvSpPr>
          <p:nvPr/>
        </p:nvSpPr>
        <p:spPr>
          <a:xfrm>
            <a:off x="607969" y="2343660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dvent Pro"/>
              <a:buNone/>
              <a:defRPr sz="4800" b="1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3200" dirty="0"/>
              <a:t>OBJETIVO</a:t>
            </a:r>
          </a:p>
        </p:txBody>
      </p:sp>
      <p:sp>
        <p:nvSpPr>
          <p:cNvPr id="5" name="Google Shape;516;p36">
            <a:extLst>
              <a:ext uri="{FF2B5EF4-FFF2-40B4-BE49-F238E27FC236}">
                <a16:creationId xmlns:a16="http://schemas.microsoft.com/office/drawing/2014/main" id="{93A3550D-52F6-49AC-84F3-63E518E78579}"/>
              </a:ext>
            </a:extLst>
          </p:cNvPr>
          <p:cNvSpPr txBox="1">
            <a:spLocks/>
          </p:cNvSpPr>
          <p:nvPr/>
        </p:nvSpPr>
        <p:spPr>
          <a:xfrm>
            <a:off x="2425160" y="3185460"/>
            <a:ext cx="429368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None/>
              <a:defRPr sz="14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/>
              <a:t>“Criação de um </a:t>
            </a:r>
            <a:r>
              <a:rPr lang="pt-BR" dirty="0" err="1"/>
              <a:t>DashBoard</a:t>
            </a:r>
            <a:r>
              <a:rPr lang="pt-BR" dirty="0"/>
              <a:t> para rápida tomada de decisão por parte de gestores e analistas de negócios.”</a:t>
            </a:r>
          </a:p>
          <a:p>
            <a:pPr marL="0" indent="0">
              <a:spcAft>
                <a:spcPts val="1600"/>
              </a:spcAft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1746072" y="774288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 </a:t>
            </a:r>
            <a:endParaRPr dirty="0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 idx="2"/>
          </p:nvPr>
        </p:nvSpPr>
        <p:spPr>
          <a:xfrm>
            <a:off x="1050647" y="759488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1746047" y="1262309"/>
            <a:ext cx="2184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Criação das bases de dados de usuários, agentes financeiros e transações - MySQL</a:t>
            </a:r>
            <a:endParaRPr dirty="0"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 idx="3"/>
          </p:nvPr>
        </p:nvSpPr>
        <p:spPr>
          <a:xfrm>
            <a:off x="5206597" y="1241494"/>
            <a:ext cx="1857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 END </a:t>
            </a:r>
            <a:endParaRPr dirty="0"/>
          </a:p>
        </p:txBody>
      </p:sp>
      <p:sp>
        <p:nvSpPr>
          <p:cNvPr id="525" name="Google Shape;525;p37"/>
          <p:cNvSpPr txBox="1">
            <a:spLocks noGrp="1"/>
          </p:cNvSpPr>
          <p:nvPr>
            <p:ph type="title" idx="4"/>
          </p:nvPr>
        </p:nvSpPr>
        <p:spPr>
          <a:xfrm>
            <a:off x="4508772" y="1221959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subTitle" idx="5"/>
          </p:nvPr>
        </p:nvSpPr>
        <p:spPr>
          <a:xfrm>
            <a:off x="5206572" y="1765392"/>
            <a:ext cx="260439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Criação das páginas html e scriptis js para interação do usuário final </a:t>
            </a:r>
            <a:endParaRPr dirty="0"/>
          </a:p>
        </p:txBody>
      </p:sp>
      <p:sp>
        <p:nvSpPr>
          <p:cNvPr id="527" name="Google Shape;527;p37"/>
          <p:cNvSpPr txBox="1">
            <a:spLocks noGrp="1"/>
          </p:cNvSpPr>
          <p:nvPr>
            <p:ph type="title" idx="6"/>
          </p:nvPr>
        </p:nvSpPr>
        <p:spPr>
          <a:xfrm>
            <a:off x="3763016" y="2755159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 END</a:t>
            </a:r>
            <a:endParaRPr dirty="0"/>
          </a:p>
        </p:txBody>
      </p:sp>
      <p:sp>
        <p:nvSpPr>
          <p:cNvPr id="528" name="Google Shape;528;p37"/>
          <p:cNvSpPr txBox="1">
            <a:spLocks noGrp="1"/>
          </p:cNvSpPr>
          <p:nvPr>
            <p:ph type="title" idx="7"/>
          </p:nvPr>
        </p:nvSpPr>
        <p:spPr>
          <a:xfrm>
            <a:off x="3029292" y="2753792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8"/>
          </p:nvPr>
        </p:nvSpPr>
        <p:spPr>
          <a:xfrm>
            <a:off x="3718948" y="3243381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Criação de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REST em </a:t>
            </a:r>
            <a:r>
              <a:rPr lang="pt-BR" dirty="0" err="1"/>
              <a:t>java</a:t>
            </a:r>
            <a:r>
              <a:rPr lang="pt-BR" dirty="0"/>
              <a:t> para consumo de informações da base de dados MySQL</a:t>
            </a:r>
            <a:endParaRPr dirty="0"/>
          </a:p>
        </p:txBody>
      </p:sp>
      <p:sp>
        <p:nvSpPr>
          <p:cNvPr id="530" name="Google Shape;530;p37"/>
          <p:cNvSpPr txBox="1">
            <a:spLocks noGrp="1"/>
          </p:cNvSpPr>
          <p:nvPr>
            <p:ph type="title" idx="9"/>
          </p:nvPr>
        </p:nvSpPr>
        <p:spPr>
          <a:xfrm>
            <a:off x="6796172" y="3259495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INTEGRAÇÃO</a:t>
            </a:r>
            <a:endParaRPr dirty="0"/>
          </a:p>
        </p:txBody>
      </p:sp>
      <p:sp>
        <p:nvSpPr>
          <p:cNvPr id="531" name="Google Shape;531;p37"/>
          <p:cNvSpPr txBox="1">
            <a:spLocks noGrp="1"/>
          </p:cNvSpPr>
          <p:nvPr>
            <p:ph type="title" idx="13"/>
          </p:nvPr>
        </p:nvSpPr>
        <p:spPr>
          <a:xfrm>
            <a:off x="6098347" y="3239959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2" name="Google Shape;532;p37"/>
          <p:cNvSpPr txBox="1">
            <a:spLocks noGrp="1"/>
          </p:cNvSpPr>
          <p:nvPr>
            <p:ph type="subTitle" idx="14"/>
          </p:nvPr>
        </p:nvSpPr>
        <p:spPr>
          <a:xfrm>
            <a:off x="6796172" y="3784526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Integração Front End +  Back End e finalização do projeto. </a:t>
            </a:r>
            <a:endParaRPr dirty="0"/>
          </a:p>
        </p:txBody>
      </p:sp>
      <p:sp>
        <p:nvSpPr>
          <p:cNvPr id="533" name="Google Shape;533;p37"/>
          <p:cNvSpPr/>
          <p:nvPr/>
        </p:nvSpPr>
        <p:spPr>
          <a:xfrm>
            <a:off x="8157926" y="197622"/>
            <a:ext cx="781500" cy="7815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22;p37">
            <a:extLst>
              <a:ext uri="{FF2B5EF4-FFF2-40B4-BE49-F238E27FC236}">
                <a16:creationId xmlns:a16="http://schemas.microsoft.com/office/drawing/2014/main" id="{84D1A259-88A7-445B-B066-8904043E7BB9}"/>
              </a:ext>
            </a:extLst>
          </p:cNvPr>
          <p:cNvSpPr txBox="1">
            <a:spLocks/>
          </p:cNvSpPr>
          <p:nvPr/>
        </p:nvSpPr>
        <p:spPr>
          <a:xfrm>
            <a:off x="-566570" y="-58997"/>
            <a:ext cx="3792303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dvent Pro"/>
              <a:buNone/>
              <a:defRPr sz="2600" b="1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DIVISÃO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DO PROJETO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6" name="Google Shape;1586;p53"/>
          <p:cNvGraphicFramePr/>
          <p:nvPr>
            <p:extLst>
              <p:ext uri="{D42A27DB-BD31-4B8C-83A1-F6EECF244321}">
                <p14:modId xmlns:p14="http://schemas.microsoft.com/office/powerpoint/2010/main" val="187138300"/>
              </p:ext>
            </p:extLst>
          </p:nvPr>
        </p:nvGraphicFramePr>
        <p:xfrm>
          <a:off x="187287" y="635692"/>
          <a:ext cx="8769426" cy="3152380"/>
        </p:xfrm>
        <a:graphic>
          <a:graphicData uri="http://schemas.openxmlformats.org/drawingml/2006/table">
            <a:tbl>
              <a:tblPr>
                <a:noFill/>
                <a:tableStyleId>{59EF217D-0395-4D6B-97FA-63DBCBAF6320}</a:tableStyleId>
              </a:tblPr>
              <a:tblGrid>
                <a:gridCol w="292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Front</a:t>
                      </a:r>
                      <a:endParaRPr sz="2400" b="1" dirty="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Back</a:t>
                      </a: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Advent Pro"/>
                          <a:sym typeface="Advent Pro"/>
                        </a:rPr>
                        <a:t>Login do Usuário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Desenvolvimento da Interface em HTML para login do usuário na página com e-mail ou racf e senha</a:t>
                      </a:r>
                      <a:endParaRPr sz="1100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Elaboração do código responsável pela leitura dos dados de login e senha fornecidos pelos usuários e validação na base de dados </a:t>
                      </a:r>
                      <a:endParaRPr sz="1100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Tela de Seleção dos Agentes 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Apresentação dos dados do usuário logado, dropdown para seleção da instiruição a ser analisada e apresentação em tabela dos Top 10. </a:t>
                      </a:r>
                      <a:endParaRPr sz="1100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Consulta a base de agentes financeiros e retorno da lista de instituições parceiras e também das Top 10 por volume de transação</a:t>
                      </a:r>
                      <a:endParaRPr sz="1100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DashBoard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Exibição do painel com os totais de transações por status do parceiro selecionado. </a:t>
                      </a:r>
                      <a:endParaRPr sz="1100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Código para consulta da base de dados e consolidação por grupo dos retornos de status das transações.</a:t>
                      </a:r>
                      <a:endParaRPr sz="1100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5" name="Google Shape;1585;p53"/>
          <p:cNvSpPr txBox="1">
            <a:spLocks noGrp="1"/>
          </p:cNvSpPr>
          <p:nvPr>
            <p:ph type="title"/>
          </p:nvPr>
        </p:nvSpPr>
        <p:spPr>
          <a:xfrm>
            <a:off x="8411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HISTÓRIAS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9C39B-F994-4589-AFC1-C2AD3B60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44" y="3241483"/>
            <a:ext cx="3896400" cy="1333500"/>
          </a:xfrm>
        </p:spPr>
        <p:txBody>
          <a:bodyPr/>
          <a:lstStyle/>
          <a:p>
            <a:r>
              <a:rPr lang="pt-BR" dirty="0"/>
              <a:t>Nosso Produto</a:t>
            </a:r>
          </a:p>
        </p:txBody>
      </p:sp>
      <p:pic>
        <p:nvPicPr>
          <p:cNvPr id="6" name="Imagem 5">
            <a:hlinkClick r:id="rId2" action="ppaction://hlinkfile"/>
            <a:extLst>
              <a:ext uri="{FF2B5EF4-FFF2-40B4-BE49-F238E27FC236}">
                <a16:creationId xmlns:a16="http://schemas.microsoft.com/office/drawing/2014/main" id="{0E72A0D7-DD8B-44A8-B629-3455AEE6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23" y="918774"/>
            <a:ext cx="4622708" cy="19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hlinkClick r:id="rId2" action="ppaction://hlinkfile"/>
            <a:extLst>
              <a:ext uri="{FF2B5EF4-FFF2-40B4-BE49-F238E27FC236}">
                <a16:creationId xmlns:a16="http://schemas.microsoft.com/office/drawing/2014/main" id="{D1E62A6B-B113-40DA-8F9C-C2B68063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46" y="1439769"/>
            <a:ext cx="4622708" cy="19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50422"/>
      </p:ext>
    </p:extLst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295</Words>
  <Application>Microsoft Office PowerPoint</Application>
  <PresentationFormat>Apresentação na tela 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Advent Pro</vt:lpstr>
      <vt:lpstr>Bebas Neue</vt:lpstr>
      <vt:lpstr>Comfortaa</vt:lpstr>
      <vt:lpstr>Arial</vt:lpstr>
      <vt:lpstr>Crobot Pitch Deck by Slidesgo</vt:lpstr>
      <vt:lpstr>ProjetoXPTO</vt:lpstr>
      <vt:lpstr>OUR TEAM</vt:lpstr>
      <vt:lpstr>PROJETO FINAL </vt:lpstr>
      <vt:lpstr>CONTEXTO</vt:lpstr>
      <vt:lpstr>BANCO DE DADOS </vt:lpstr>
      <vt:lpstr>HISTÓRIAS</vt:lpstr>
      <vt:lpstr>Nosso Produto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ProjetoXPTO</dc:title>
  <dc:creator>Lais Rodrigues</dc:creator>
  <cp:lastModifiedBy>Lais Rodrigues</cp:lastModifiedBy>
  <cp:revision>12</cp:revision>
  <dcterms:modified xsi:type="dcterms:W3CDTF">2020-12-18T17:42:49Z</dcterms:modified>
</cp:coreProperties>
</file>