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9B9DB-6D2C-40C9-9912-28B6EA546415}" v="6" dt="2019-07-08T22:41:5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8DC2-C07D-46C1-902A-A218641D4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52E34-A2B0-44FB-8B64-72A08657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3B7B-6244-4012-9B30-61A2DC36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4BA-6B33-42CE-B40B-69D2726E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C78E-936B-42BF-85B9-BCDC2A7B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521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8BE8-BDB6-4467-A119-55EEC717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76C71-6348-4675-A5A6-DAFC6585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5B7C-5245-43C6-8DC7-12AE0CA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FC1A-FBB7-4A8A-B781-CCC28C1E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C202-EB80-4F7A-BF09-35E73821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21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7B773-AA5F-4FDF-A717-F04CAACA5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6845-2C24-4F0D-AF44-B5EC6373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4E3DF-6AB6-4D8C-B8A9-1E38025A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9609-ECD9-4DC7-9679-1D844C28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3C88-5EF3-49BE-888B-9BE22FF5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5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F19D-145F-4ABC-8F2B-FE2C579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2ED-7820-403E-99BD-4BE8E5C8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6218-37DC-406F-BC16-005E6881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801C-E36A-4453-A9D3-7A724D4B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ADF6-7B5C-4359-A78E-0BD72BFA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82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4A8B-71B8-4CCC-8D1A-D539CC7B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ECBD-B5CE-433B-A3DF-5154265C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0061-54AC-489C-9619-4732607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202B-D07C-48C8-B6B7-0532B0F6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E2F3-9987-4413-A7E9-9E18CA2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4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D4AC-253E-48CD-8EB7-F1F9DD06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72B5-0B7B-41F1-B16B-0CFE78E54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9B95-F438-40C8-BC2C-1AB98EC0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865F-6106-4A74-AEB1-A1066A2C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10A16-3735-45B4-804B-DA075DF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96AC-ADB3-4FF1-9FD3-40ACCFE6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719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378-5C9F-42F3-86C2-4374E8EB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BEDB-7204-49A7-871D-8873CB6A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1BE67-5F83-469F-9E34-6C32E0EC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61E2D-BA8B-463D-8F3E-C30E756E8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D6D0E-E843-437D-AC8F-4A1EE1F89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3BA65-1754-49F2-B494-C8CC1E9F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AF6B2-6F22-4F0C-B2C2-46C0508E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27806-B64E-4F7E-BBCD-76FC7B34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00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8395-E316-4A98-AE73-2470EA6B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B2F9C-9D05-466F-A52C-A91AFBA9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8671B-B3EF-48AD-ADB4-CCDBE21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F51E9-46AC-498A-AC25-F0DEFBC1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28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FDD0C-28DD-40DF-B810-0F724A99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BD9CB-0CCC-4EC4-94C3-14BF964F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93835-3DDC-41D1-9E3A-17F987D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500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D9CC-C67E-426B-BC24-04D92CE5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7CB7-3BC2-4DAA-9047-A72EDB18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D2EC0-8010-4028-82DE-1B6FF44C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A8D9-453A-4A9C-899B-CA1EDE81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F4A6-AA3C-4583-8929-28D26E01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0D687-12C6-4033-BBC9-0B081B6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029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02A5-6C5D-4BCB-A5BF-AC838C95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AF76F-8CD0-45A1-8DD9-F045F0533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F4DBB-E3F4-481A-B849-5E3B1FB5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E3D3-AA2B-46D4-A753-111286CD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27BB2-9451-4E9C-9531-D2268500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9B0FD-F930-4FE7-8030-E5656885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53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2C4A2-25CB-4221-A867-EB053880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AFF6-95EA-49CF-9E8B-E8E023B4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6854-46B0-4252-B700-4B48198AD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63B8-8FF0-4399-AF27-ABD10A0F8186}" type="datetimeFigureOut">
              <a:rPr lang="en-NZ" smtClean="0"/>
              <a:t>9/07/2019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F78E-856B-4549-B857-A800041ED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BFBA-EC47-4837-8EA1-B773328BE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B756-12EF-4870-B51D-936F70AF3B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67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FDDE4-9F2B-499C-8D07-FB674E4DC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r="4694" b="1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0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aa97d46-5e77-4c81-a8ed-c020241d337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Turnbull</dc:creator>
  <cp:lastModifiedBy>Phil Turnbull</cp:lastModifiedBy>
  <cp:revision>1</cp:revision>
  <dcterms:created xsi:type="dcterms:W3CDTF">2019-07-08T22:39:30Z</dcterms:created>
  <dcterms:modified xsi:type="dcterms:W3CDTF">2019-07-08T22:41:59Z</dcterms:modified>
</cp:coreProperties>
</file>