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25/02/2020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411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25/02/2020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6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25/02/2020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208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25/02/2020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133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25/02/2020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011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25/02/2020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884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25/02/2020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90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25/02/2020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289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25/02/2020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810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25/02/2020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553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25/02/2020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989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8CF4-9CDE-495D-BBD8-B9B442904B8E}" type="datetimeFigureOut">
              <a:rPr lang="en-NZ" smtClean="0"/>
              <a:t>25/02/2020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762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5634" y="1326382"/>
            <a:ext cx="12287634" cy="3557117"/>
            <a:chOff x="-95634" y="1326382"/>
            <a:chExt cx="12287634" cy="3557117"/>
          </a:xfrm>
        </p:grpSpPr>
        <p:pic>
          <p:nvPicPr>
            <p:cNvPr id="1026" name="Picture 2" descr="https://media.istockphoto.com/vectors/eye-icon-vector-id940031162?k=6&amp;m=940031162&amp;s=612x612&amp;w=0&amp;h=e2mQ4XAeH5vsEYUP4-zzPyTAH_J28squMbxXfL58V2A=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29" b="20050"/>
            <a:stretch/>
          </p:blipFill>
          <p:spPr bwMode="auto">
            <a:xfrm>
              <a:off x="-95634" y="1326382"/>
              <a:ext cx="5829300" cy="3557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162622" y="2514598"/>
              <a:ext cx="8029378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 Vision Simulator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02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295" y="1479619"/>
            <a:ext cx="12098704" cy="2974312"/>
            <a:chOff x="93295" y="1479619"/>
            <a:chExt cx="12098704" cy="29743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47" b="19577"/>
            <a:stretch/>
          </p:blipFill>
          <p:spPr>
            <a:xfrm>
              <a:off x="93295" y="1479619"/>
              <a:ext cx="4549534" cy="29743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642828" y="2514598"/>
              <a:ext cx="7549171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6600" b="1" dirty="0" err="1" smtClean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Virtualeyes</a:t>
              </a:r>
              <a:r>
                <a:rPr lang="en-NZ" sz="6600" b="1" dirty="0" smtClean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Lab</a:t>
              </a:r>
              <a:endParaRPr lang="en-NZ" sz="66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0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grpSp>
        <p:nvGrpSpPr>
          <p:cNvPr id="4" name="Group 3"/>
          <p:cNvGrpSpPr/>
          <p:nvPr/>
        </p:nvGrpSpPr>
        <p:grpSpPr>
          <a:xfrm>
            <a:off x="-95634" y="1825625"/>
            <a:ext cx="12287634" cy="5829301"/>
            <a:chOff x="-95634" y="222946"/>
            <a:chExt cx="12287634" cy="5829301"/>
          </a:xfrm>
        </p:grpSpPr>
        <p:pic>
          <p:nvPicPr>
            <p:cNvPr id="5" name="Picture 2" descr="https://media.istockphoto.com/vectors/eye-icon-vector-id940031162?k=6&amp;m=940031162&amp;s=612x612&amp;w=0&amp;h=e2mQ4XAeH5vsEYUP4-zzPyTAH_J28squMbxXfL58V2A=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34" y="222946"/>
              <a:ext cx="5829300" cy="582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162622" y="2514598"/>
              <a:ext cx="8029378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 Vision Simulator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48" y="0"/>
            <a:ext cx="12098704" cy="2974312"/>
            <a:chOff x="93295" y="1479619"/>
            <a:chExt cx="12098704" cy="297431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47" b="19577"/>
            <a:stretch/>
          </p:blipFill>
          <p:spPr>
            <a:xfrm>
              <a:off x="93295" y="1479619"/>
              <a:ext cx="4549534" cy="297431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642828" y="2514598"/>
              <a:ext cx="7549171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6600" b="1" dirty="0" err="1" smtClean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Virtualeyes</a:t>
              </a:r>
              <a:r>
                <a:rPr lang="en-NZ" sz="6600" b="1" dirty="0" smtClean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Lab</a:t>
              </a:r>
              <a:endParaRPr lang="en-NZ" sz="66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25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5321"/>
            <a:ext cx="10515600" cy="3031946"/>
          </a:xfrm>
        </p:spPr>
      </p:pic>
    </p:spTree>
    <p:extLst>
      <p:ext uri="{BB962C8B-B14F-4D97-AF65-F5344CB8AC3E}">
        <p14:creationId xmlns:p14="http://schemas.microsoft.com/office/powerpoint/2010/main" val="401569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8696"/>
            <a:ext cx="10515600" cy="2585195"/>
          </a:xfrm>
        </p:spPr>
      </p:pic>
    </p:spTree>
    <p:extLst>
      <p:ext uri="{BB962C8B-B14F-4D97-AF65-F5344CB8AC3E}">
        <p14:creationId xmlns:p14="http://schemas.microsoft.com/office/powerpoint/2010/main" val="202383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9790" y="884255"/>
            <a:ext cx="5829300" cy="4803113"/>
            <a:chOff x="-95634" y="1326382"/>
            <a:chExt cx="5829300" cy="4803113"/>
          </a:xfrm>
        </p:grpSpPr>
        <p:pic>
          <p:nvPicPr>
            <p:cNvPr id="1026" name="Picture 2" descr="https://media.istockphoto.com/vectors/eye-icon-vector-id940031162?k=6&amp;m=940031162&amp;s=612x612&amp;w=0&amp;h=e2mQ4XAeH5vsEYUP4-zzPyTAH_J28squMbxXfL58V2A=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29" b="20050"/>
            <a:stretch/>
          </p:blipFill>
          <p:spPr bwMode="auto">
            <a:xfrm>
              <a:off x="-95634" y="1326382"/>
              <a:ext cx="5829300" cy="3557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09197" y="4883499"/>
              <a:ext cx="4619637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 Vision </a:t>
              </a:r>
              <a:endParaRPr lang="en-NZ" sz="6600" b="1" dirty="0" smtClean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r>
                <a:rPr lang="en-NZ" sz="6600" b="1" dirty="0" smtClean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Simulator</a:t>
              </a:r>
              <a:endParaRPr lang="en-NZ" sz="66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92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40" y="1463884"/>
            <a:ext cx="4453831" cy="4351338"/>
          </a:xfrm>
        </p:spPr>
      </p:pic>
    </p:spTree>
    <p:extLst>
      <p:ext uri="{BB962C8B-B14F-4D97-AF65-F5344CB8AC3E}">
        <p14:creationId xmlns:p14="http://schemas.microsoft.com/office/powerpoint/2010/main" val="2892056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5f267f15-0830-4e2c-9336-12d60eea8a8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Turnbull</dc:creator>
  <cp:lastModifiedBy>Phil Turnbull</cp:lastModifiedBy>
  <cp:revision>15</cp:revision>
  <dcterms:created xsi:type="dcterms:W3CDTF">2020-02-24T23:41:48Z</dcterms:created>
  <dcterms:modified xsi:type="dcterms:W3CDTF">2020-02-25T00:01:58Z</dcterms:modified>
</cp:coreProperties>
</file>