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6916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25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4550" y="1122363"/>
            <a:ext cx="126873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550" y="3602038"/>
            <a:ext cx="126873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05799" y="365125"/>
            <a:ext cx="364759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3003" y="365125"/>
            <a:ext cx="10731341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92" y="1709739"/>
            <a:ext cx="1459039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192" y="4589464"/>
            <a:ext cx="1459039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3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3003" y="1825625"/>
            <a:ext cx="7189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3928" y="1825625"/>
            <a:ext cx="7189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365126"/>
            <a:ext cx="1459039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207" y="1681163"/>
            <a:ext cx="71564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207" y="2505075"/>
            <a:ext cx="715642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63928" y="1681163"/>
            <a:ext cx="71916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63928" y="2505075"/>
            <a:ext cx="719167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1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457200"/>
            <a:ext cx="54559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673" y="987426"/>
            <a:ext cx="85639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06" y="2057400"/>
            <a:ext cx="54559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1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457200"/>
            <a:ext cx="54559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1673" y="987426"/>
            <a:ext cx="85639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06" y="2057400"/>
            <a:ext cx="54559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003" y="365126"/>
            <a:ext cx="14590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003" y="1825625"/>
            <a:ext cx="14590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003" y="6356351"/>
            <a:ext cx="3806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046C5-7740-4865-8E13-A25EC9ECF0F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558" y="6356351"/>
            <a:ext cx="57092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47208" y="6356351"/>
            <a:ext cx="3806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roup 360"/>
          <p:cNvGrpSpPr/>
          <p:nvPr/>
        </p:nvGrpSpPr>
        <p:grpSpPr>
          <a:xfrm>
            <a:off x="-6516" y="-20827"/>
            <a:ext cx="16929433" cy="6899655"/>
            <a:chOff x="-6516" y="-20827"/>
            <a:chExt cx="16929433" cy="6899655"/>
          </a:xfrm>
        </p:grpSpPr>
        <p:sp>
          <p:nvSpPr>
            <p:cNvPr id="5" name="Oval 4"/>
            <p:cNvSpPr/>
            <p:nvPr/>
          </p:nvSpPr>
          <p:spPr>
            <a:xfrm>
              <a:off x="7740126" y="723343"/>
              <a:ext cx="1219200" cy="9144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IDLE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0837113" y="1463790"/>
              <a:ext cx="1219200" cy="9144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SCAN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3995557" y="2819597"/>
              <a:ext cx="1870020" cy="1095023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PREAMBLE MATCH1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761342" y="4253380"/>
              <a:ext cx="2444641" cy="1095023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STARTSYMBOL MATCH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365087" y="5127290"/>
              <a:ext cx="1666820" cy="1095023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LEN LSB CAPTURE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893987" y="698207"/>
              <a:ext cx="1765598" cy="1095023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PAYLOAD CAPTURE</a:t>
              </a:r>
              <a:endParaRPr lang="en-US" dirty="0">
                <a:latin typeface="Courier" pitchFamily="49" charset="0"/>
              </a:endParaRPr>
            </a:p>
          </p:txBody>
        </p:sp>
        <p:cxnSp>
          <p:nvCxnSpPr>
            <p:cNvPr id="14" name="Curved Connector 13"/>
            <p:cNvCxnSpPr>
              <a:stCxn id="5" idx="0"/>
              <a:endCxn id="5" idx="7"/>
            </p:cNvCxnSpPr>
            <p:nvPr/>
          </p:nvCxnSpPr>
          <p:spPr>
            <a:xfrm rot="16200000" flipH="1">
              <a:off x="8498297" y="574772"/>
              <a:ext cx="133911" cy="431052"/>
            </a:xfrm>
            <a:prstGeom prst="curvedConnector3">
              <a:avLst>
                <a:gd name="adj1" fmla="val -17071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5" idx="6"/>
              <a:endCxn id="6" idx="1"/>
            </p:cNvCxnSpPr>
            <p:nvPr/>
          </p:nvCxnSpPr>
          <p:spPr>
            <a:xfrm>
              <a:off x="8959327" y="1180543"/>
              <a:ext cx="2056335" cy="417158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6" idx="0"/>
              <a:endCxn id="6" idx="7"/>
            </p:cNvCxnSpPr>
            <p:nvPr/>
          </p:nvCxnSpPr>
          <p:spPr>
            <a:xfrm rot="16200000" flipH="1">
              <a:off x="11595284" y="1315219"/>
              <a:ext cx="133911" cy="431052"/>
            </a:xfrm>
            <a:prstGeom prst="curvedConnector3">
              <a:avLst>
                <a:gd name="adj1" fmla="val -17071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9" idx="3"/>
              <a:endCxn id="9" idx="2"/>
            </p:cNvCxnSpPr>
            <p:nvPr/>
          </p:nvCxnSpPr>
          <p:spPr>
            <a:xfrm rot="5400000" flipH="1">
              <a:off x="1293562" y="5746327"/>
              <a:ext cx="387149" cy="244100"/>
            </a:xfrm>
            <a:prstGeom prst="curvedConnector4">
              <a:avLst>
                <a:gd name="adj1" fmla="val -100468"/>
                <a:gd name="adj2" fmla="val 19365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10" idx="5"/>
              <a:endCxn id="5" idx="3"/>
            </p:cNvCxnSpPr>
            <p:nvPr/>
          </p:nvCxnSpPr>
          <p:spPr>
            <a:xfrm rot="5400000" flipH="1" flipV="1">
              <a:off x="6095328" y="-190478"/>
              <a:ext cx="129036" cy="3517655"/>
            </a:xfrm>
            <a:prstGeom prst="curvedConnector3">
              <a:avLst>
                <a:gd name="adj1" fmla="val -6522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10" idx="2"/>
              <a:endCxn id="10" idx="1"/>
            </p:cNvCxnSpPr>
            <p:nvPr/>
          </p:nvCxnSpPr>
          <p:spPr>
            <a:xfrm rot="10800000" flipH="1">
              <a:off x="2893987" y="858569"/>
              <a:ext cx="258566" cy="387150"/>
            </a:xfrm>
            <a:prstGeom prst="curvedConnector4">
              <a:avLst>
                <a:gd name="adj1" fmla="val -88411"/>
                <a:gd name="adj2" fmla="val 20046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>
              <a:off x="6757997" y="170188"/>
              <a:ext cx="1160681" cy="687066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620164" y="-208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49" charset="0"/>
                </a:rPr>
                <a:t>!</a:t>
              </a:r>
              <a:r>
                <a:rPr lang="en-US" dirty="0" err="1">
                  <a:latin typeface="Courier" pitchFamily="49" charset="0"/>
                </a:rPr>
                <a:t>resetn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1121303" y="4830181"/>
              <a:ext cx="1870020" cy="1095023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PREAMBLE MATCH2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455663" y="2833147"/>
              <a:ext cx="1666820" cy="1095023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LEN MSB CAPTURE</a:t>
              </a:r>
              <a:endParaRPr lang="en-US" dirty="0">
                <a:latin typeface="Courier" pitchFamily="49" charset="0"/>
              </a:endParaRPr>
            </a:p>
          </p:txBody>
        </p:sp>
        <p:cxnSp>
          <p:nvCxnSpPr>
            <p:cNvPr id="43" name="Curved Connector 42"/>
            <p:cNvCxnSpPr>
              <a:stCxn id="42" idx="3"/>
              <a:endCxn id="42" idx="1"/>
            </p:cNvCxnSpPr>
            <p:nvPr/>
          </p:nvCxnSpPr>
          <p:spPr>
            <a:xfrm rot="5400000" flipH="1">
              <a:off x="2312613" y="3380659"/>
              <a:ext cx="774299" cy="12700"/>
            </a:xfrm>
            <a:prstGeom prst="curvedConnector5">
              <a:avLst>
                <a:gd name="adj1" fmla="val -29523"/>
                <a:gd name="adj2" fmla="val 4516787"/>
                <a:gd name="adj3" fmla="val 12952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7" idx="7"/>
              <a:endCxn id="7" idx="6"/>
            </p:cNvCxnSpPr>
            <p:nvPr/>
          </p:nvCxnSpPr>
          <p:spPr>
            <a:xfrm rot="16200000" flipH="1">
              <a:off x="15535073" y="3036605"/>
              <a:ext cx="387150" cy="273858"/>
            </a:xfrm>
            <a:prstGeom prst="curvedConnector4">
              <a:avLst>
                <a:gd name="adj1" fmla="val -100468"/>
                <a:gd name="adj2" fmla="val 18347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37" idx="0"/>
              <a:endCxn id="37" idx="7"/>
            </p:cNvCxnSpPr>
            <p:nvPr/>
          </p:nvCxnSpPr>
          <p:spPr>
            <a:xfrm rot="16200000" flipH="1">
              <a:off x="12306708" y="4579786"/>
              <a:ext cx="160362" cy="661152"/>
            </a:xfrm>
            <a:prstGeom prst="curvedConnector3">
              <a:avLst>
                <a:gd name="adj1" fmla="val -14255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37" idx="5"/>
              <a:endCxn id="37" idx="4"/>
            </p:cNvCxnSpPr>
            <p:nvPr/>
          </p:nvCxnSpPr>
          <p:spPr>
            <a:xfrm rot="5400000">
              <a:off x="12306708" y="5514447"/>
              <a:ext cx="160362" cy="661152"/>
            </a:xfrm>
            <a:prstGeom prst="curvedConnector3">
              <a:avLst>
                <a:gd name="adj1" fmla="val 24255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>
              <a:stCxn id="37" idx="1"/>
              <a:endCxn id="6" idx="3"/>
            </p:cNvCxnSpPr>
            <p:nvPr/>
          </p:nvCxnSpPr>
          <p:spPr>
            <a:xfrm rot="16200000" flipV="1">
              <a:off x="9832279" y="3427661"/>
              <a:ext cx="2746264" cy="379500"/>
            </a:xfrm>
            <a:prstGeom prst="curvedConnector3">
              <a:avLst>
                <a:gd name="adj1" fmla="val 682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>
              <a:stCxn id="37" idx="3"/>
              <a:endCxn id="8" idx="5"/>
            </p:cNvCxnSpPr>
            <p:nvPr/>
          </p:nvCxnSpPr>
          <p:spPr>
            <a:xfrm rot="5400000" flipH="1">
              <a:off x="9333167" y="3702849"/>
              <a:ext cx="576801" cy="3547187"/>
            </a:xfrm>
            <a:prstGeom prst="curvedConnector3">
              <a:avLst>
                <a:gd name="adj1" fmla="val -674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8" idx="1"/>
              <a:endCxn id="6" idx="3"/>
            </p:cNvCxnSpPr>
            <p:nvPr/>
          </p:nvCxnSpPr>
          <p:spPr>
            <a:xfrm rot="5400000" flipH="1" flipV="1">
              <a:off x="7482775" y="880856"/>
              <a:ext cx="2169463" cy="4896310"/>
            </a:xfrm>
            <a:prstGeom prst="curvedConnector3">
              <a:avLst>
                <a:gd name="adj1" fmla="val 8512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>
              <a:stCxn id="8" idx="4"/>
              <a:endCxn id="8" idx="3"/>
            </p:cNvCxnSpPr>
            <p:nvPr/>
          </p:nvCxnSpPr>
          <p:spPr>
            <a:xfrm rot="5400000" flipH="1">
              <a:off x="6471326" y="4836066"/>
              <a:ext cx="160362" cy="864312"/>
            </a:xfrm>
            <a:prstGeom prst="curvedConnector3">
              <a:avLst>
                <a:gd name="adj1" fmla="val -14255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8" idx="2"/>
              <a:endCxn id="9" idx="7"/>
            </p:cNvCxnSpPr>
            <p:nvPr/>
          </p:nvCxnSpPr>
          <p:spPr>
            <a:xfrm rot="10800000" flipV="1">
              <a:off x="2787808" y="4800892"/>
              <a:ext cx="2973535" cy="48676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urved Connector 104"/>
            <p:cNvCxnSpPr>
              <a:stCxn id="7" idx="4"/>
              <a:endCxn id="37" idx="6"/>
            </p:cNvCxnSpPr>
            <p:nvPr/>
          </p:nvCxnSpPr>
          <p:spPr>
            <a:xfrm rot="5400000">
              <a:off x="13229409" y="3676534"/>
              <a:ext cx="1463073" cy="1939244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urved Connector 109"/>
            <p:cNvCxnSpPr>
              <a:stCxn id="9" idx="1"/>
              <a:endCxn id="42" idx="4"/>
            </p:cNvCxnSpPr>
            <p:nvPr/>
          </p:nvCxnSpPr>
          <p:spPr>
            <a:xfrm rot="5400000" flipH="1" flipV="1">
              <a:off x="1769389" y="3767968"/>
              <a:ext cx="1359482" cy="16798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urved Connector 111"/>
            <p:cNvCxnSpPr>
              <a:stCxn id="42" idx="0"/>
              <a:endCxn id="10" idx="3"/>
            </p:cNvCxnSpPr>
            <p:nvPr/>
          </p:nvCxnSpPr>
          <p:spPr>
            <a:xfrm rot="16200000" flipV="1">
              <a:off x="2620674" y="2164748"/>
              <a:ext cx="1200279" cy="13652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8068084" y="1235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49" charset="0"/>
                </a:rPr>
                <a:t>!</a:t>
              </a:r>
              <a:r>
                <a:rPr lang="en-US" dirty="0" err="1">
                  <a:latin typeface="Courier" pitchFamily="49" charset="0"/>
                </a:rPr>
                <a:t>rx_start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243720" y="84275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49" charset="0"/>
                </a:rPr>
                <a:t>rx_start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0761548" y="591953"/>
              <a:ext cx="32175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symbol != 0 ||</a:t>
              </a:r>
            </a:p>
            <a:p>
              <a:pPr algn="ctr"/>
              <a:r>
                <a:rPr lang="en-US" dirty="0">
                  <a:latin typeface="Courier" pitchFamily="49" charset="0"/>
                </a:rPr>
                <a:t>!</a:t>
              </a:r>
              <a:r>
                <a:rPr lang="en-US" dirty="0" err="1">
                  <a:latin typeface="Courier" pitchFamily="49" charset="0"/>
                </a:rPr>
                <a:t>match_below_threshold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2394256" y="1313449"/>
              <a:ext cx="30796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symbol == 0 &amp;&amp;</a:t>
              </a:r>
            </a:p>
            <a:p>
              <a:pPr algn="ctr"/>
              <a:r>
                <a:rPr lang="en-US" dirty="0" err="1">
                  <a:latin typeface="Courier" pitchFamily="49" charset="0"/>
                </a:rPr>
                <a:t>match_below_threshold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6104" y="6492817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!</a:t>
              </a:r>
              <a:r>
                <a:rPr lang="en-US" dirty="0" err="1">
                  <a:latin typeface="Courier" pitchFamily="49" charset="0"/>
                </a:rPr>
                <a:t>max_bit_count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1649791" y="4253380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!</a:t>
              </a:r>
              <a:r>
                <a:rPr lang="en-US" dirty="0" err="1">
                  <a:latin typeface="Courier" pitchFamily="49" charset="0"/>
                </a:rPr>
                <a:t>max_bit_count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-6516" y="3256595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!</a:t>
              </a:r>
              <a:r>
                <a:rPr lang="en-US" dirty="0" err="1">
                  <a:latin typeface="Courier" pitchFamily="49" charset="0"/>
                </a:rPr>
                <a:t>max_bit_count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42299" y="4186142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49" charset="0"/>
                </a:rPr>
                <a:t>max_bit_count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4808236" y="2255467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!</a:t>
              </a:r>
              <a:r>
                <a:rPr lang="en-US" dirty="0" err="1">
                  <a:latin typeface="Courier" pitchFamily="49" charset="0"/>
                </a:rPr>
                <a:t>max_bit_count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3561468" y="5222046"/>
              <a:ext cx="2390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49" charset="0"/>
                </a:rPr>
                <a:t>max_bit_count</a:t>
              </a:r>
              <a:r>
                <a:rPr lang="en-US" dirty="0">
                  <a:latin typeface="Courier" pitchFamily="49" charset="0"/>
                </a:rPr>
                <a:t> &amp;&amp;</a:t>
              </a:r>
            </a:p>
            <a:p>
              <a:pPr algn="ctr"/>
              <a:r>
                <a:rPr lang="en-US" dirty="0">
                  <a:latin typeface="Courier" pitchFamily="49" charset="0"/>
                </a:rPr>
                <a:t>symbol == 0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205983" y="3142520"/>
              <a:ext cx="32175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49" charset="0"/>
                </a:rPr>
                <a:t>max_bit_count</a:t>
              </a:r>
              <a:r>
                <a:rPr lang="en-US" dirty="0">
                  <a:latin typeface="Courier" pitchFamily="49" charset="0"/>
                </a:rPr>
                <a:t> &amp;&amp;</a:t>
              </a:r>
            </a:p>
            <a:p>
              <a:pPr algn="ctr"/>
              <a:r>
                <a:rPr lang="en-US" dirty="0">
                  <a:latin typeface="Courier" pitchFamily="49" charset="0"/>
                </a:rPr>
                <a:t>symbol != 0 &amp;&amp;</a:t>
              </a:r>
            </a:p>
            <a:p>
              <a:pPr algn="ctr"/>
              <a:r>
                <a:rPr lang="en-US" dirty="0">
                  <a:latin typeface="Courier" pitchFamily="49" charset="0"/>
                </a:rPr>
                <a:t>symbol != STARTSYMBOL0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834362" y="6232496"/>
              <a:ext cx="32175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49" charset="0"/>
                </a:rPr>
                <a:t>max_bit_count</a:t>
              </a:r>
              <a:r>
                <a:rPr lang="en-US" dirty="0">
                  <a:latin typeface="Courier" pitchFamily="49" charset="0"/>
                </a:rPr>
                <a:t> &amp;&amp;</a:t>
              </a:r>
            </a:p>
            <a:p>
              <a:pPr algn="ctr"/>
              <a:r>
                <a:rPr lang="en-US" dirty="0">
                  <a:latin typeface="Courier" pitchFamily="49" charset="0"/>
                </a:rPr>
                <a:t>symbol == STARTSYMBOL0</a:t>
              </a:r>
              <a:endParaRPr lang="en-US" dirty="0">
                <a:latin typeface="Courier" pitchFamily="49" charset="0"/>
              </a:endParaRPr>
            </a:p>
          </p:txBody>
        </p:sp>
        <p:cxnSp>
          <p:nvCxnSpPr>
            <p:cNvPr id="266" name="Curved Connector 265"/>
            <p:cNvCxnSpPr>
              <a:stCxn id="6" idx="6"/>
              <a:endCxn id="7" idx="0"/>
            </p:cNvCxnSpPr>
            <p:nvPr/>
          </p:nvCxnSpPr>
          <p:spPr>
            <a:xfrm>
              <a:off x="12056313" y="1920990"/>
              <a:ext cx="2874254" cy="898607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urved Connector 269"/>
            <p:cNvCxnSpPr>
              <a:stCxn id="7" idx="2"/>
              <a:endCxn id="6" idx="4"/>
            </p:cNvCxnSpPr>
            <p:nvPr/>
          </p:nvCxnSpPr>
          <p:spPr>
            <a:xfrm rot="10800000">
              <a:off x="11446713" y="2378191"/>
              <a:ext cx="2548844" cy="988919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/>
            <p:cNvSpPr txBox="1"/>
            <p:nvPr/>
          </p:nvSpPr>
          <p:spPr>
            <a:xfrm>
              <a:off x="11713148" y="2437648"/>
              <a:ext cx="2390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49" charset="0"/>
                </a:rPr>
                <a:t>max_bit_count</a:t>
              </a:r>
              <a:r>
                <a:rPr lang="en-US" dirty="0">
                  <a:latin typeface="Courier" pitchFamily="49" charset="0"/>
                </a:rPr>
                <a:t> &amp;&amp;</a:t>
              </a:r>
            </a:p>
            <a:p>
              <a:pPr algn="ctr"/>
              <a:r>
                <a:rPr lang="en-US" dirty="0">
                  <a:latin typeface="Courier" pitchFamily="49" charset="0"/>
                </a:rPr>
                <a:t>symbol != 0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1259351" y="6232497"/>
              <a:ext cx="2390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49" charset="0"/>
                </a:rPr>
                <a:t>max_bit_count</a:t>
              </a:r>
              <a:r>
                <a:rPr lang="en-US" dirty="0">
                  <a:latin typeface="Courier" pitchFamily="49" charset="0"/>
                </a:rPr>
                <a:t> &amp;&amp;</a:t>
              </a:r>
            </a:p>
            <a:p>
              <a:pPr algn="ctr"/>
              <a:r>
                <a:rPr lang="en-US" dirty="0">
                  <a:latin typeface="Courier" pitchFamily="49" charset="0"/>
                </a:rPr>
                <a:t>symbol == 0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5890533" y="5667791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!</a:t>
              </a:r>
              <a:r>
                <a:rPr lang="en-US" dirty="0" err="1">
                  <a:latin typeface="Courier" pitchFamily="49" charset="0"/>
                </a:rPr>
                <a:t>max_bit_count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923371" y="4990543"/>
              <a:ext cx="32175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49" charset="0"/>
                </a:rPr>
                <a:t>max_bit_count</a:t>
              </a:r>
              <a:r>
                <a:rPr lang="en-US" dirty="0">
                  <a:latin typeface="Courier" pitchFamily="49" charset="0"/>
                </a:rPr>
                <a:t> &amp;&amp;</a:t>
              </a:r>
            </a:p>
            <a:p>
              <a:pPr algn="ctr"/>
              <a:r>
                <a:rPr lang="en-US" dirty="0">
                  <a:latin typeface="Courier" pitchFamily="49" charset="0"/>
                </a:rPr>
                <a:t>symbol == STARTSYMBOL1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6512516" y="1928272"/>
              <a:ext cx="32175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49" charset="0"/>
                </a:rPr>
                <a:t>max_bit_count</a:t>
              </a:r>
              <a:r>
                <a:rPr lang="en-US" dirty="0">
                  <a:latin typeface="Courier" pitchFamily="49" charset="0"/>
                </a:rPr>
                <a:t> &amp;&amp;</a:t>
              </a:r>
            </a:p>
            <a:p>
              <a:pPr algn="ctr"/>
              <a:r>
                <a:rPr lang="en-US" dirty="0">
                  <a:latin typeface="Courier" pitchFamily="49" charset="0"/>
                </a:rPr>
                <a:t>symbol != STARTSYMBOL1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119224" y="1984113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49" charset="0"/>
                </a:rPr>
                <a:t>max_bit_count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89589" y="530955"/>
              <a:ext cx="2528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 pitchFamily="49" charset="0"/>
                </a:rPr>
                <a:t>!</a:t>
              </a:r>
              <a:r>
                <a:rPr lang="en-US" dirty="0" err="1">
                  <a:latin typeface="Courier" pitchFamily="49" charset="0"/>
                </a:rPr>
                <a:t>max_bit_count</a:t>
              </a:r>
              <a:r>
                <a:rPr lang="en-US" dirty="0">
                  <a:latin typeface="Courier" pitchFamily="49" charset="0"/>
                </a:rPr>
                <a:t> ||</a:t>
              </a:r>
            </a:p>
            <a:p>
              <a:pPr algn="ctr"/>
              <a:r>
                <a:rPr lang="en-US" dirty="0">
                  <a:latin typeface="Courier" pitchFamily="49" charset="0"/>
                </a:rPr>
                <a:t>!</a:t>
              </a:r>
              <a:r>
                <a:rPr lang="en-US" dirty="0" err="1">
                  <a:latin typeface="Courier" pitchFamily="49" charset="0"/>
                </a:rPr>
                <a:t>max_symbol_count</a:t>
              </a:r>
              <a:endParaRPr lang="en-US" dirty="0">
                <a:latin typeface="Courier" pitchFamily="49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4966871" y="1018892"/>
              <a:ext cx="2390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49" charset="0"/>
                </a:rPr>
                <a:t>max_bit_count</a:t>
              </a:r>
              <a:r>
                <a:rPr lang="en-US" dirty="0">
                  <a:latin typeface="Courier" pitchFamily="49" charset="0"/>
                </a:rPr>
                <a:t> &amp;&amp;</a:t>
              </a:r>
            </a:p>
            <a:p>
              <a:pPr algn="ctr"/>
              <a:r>
                <a:rPr lang="en-US" dirty="0" err="1">
                  <a:latin typeface="Courier" pitchFamily="49" charset="0"/>
                </a:rPr>
                <a:t>max_symbol_count</a:t>
              </a:r>
              <a:endParaRPr lang="en-US" dirty="0"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4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91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Mesri</dc:creator>
  <cp:lastModifiedBy>Sahar Mesri</cp:lastModifiedBy>
  <cp:revision>12</cp:revision>
  <dcterms:created xsi:type="dcterms:W3CDTF">2016-03-09T18:09:04Z</dcterms:created>
  <dcterms:modified xsi:type="dcterms:W3CDTF">2016-03-10T02:18:46Z</dcterms:modified>
</cp:coreProperties>
</file>