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46C5-7740-4865-8E13-A25EC9ECF0F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2DE8-95AD-4911-8851-DDDBF9A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1102" y="744170"/>
            <a:ext cx="12192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urier" pitchFamily="49" charset="0"/>
              </a:rPr>
              <a:t>IDLE</a:t>
            </a:r>
          </a:p>
        </p:txBody>
      </p:sp>
      <p:sp>
        <p:nvSpPr>
          <p:cNvPr id="6" name="Oval 5"/>
          <p:cNvSpPr/>
          <p:nvPr/>
        </p:nvSpPr>
        <p:spPr>
          <a:xfrm>
            <a:off x="6500806" y="1826260"/>
            <a:ext cx="1219200" cy="9144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ourier" pitchFamily="49" charset="0"/>
              </a:rPr>
              <a:t>WAIT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00806" y="4108715"/>
            <a:ext cx="1219200" cy="109502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urier" pitchFamily="49" charset="0"/>
              </a:rPr>
              <a:t>FIFO READ</a:t>
            </a:r>
          </a:p>
        </p:txBody>
      </p:sp>
      <p:sp>
        <p:nvSpPr>
          <p:cNvPr id="8" name="Oval 7"/>
          <p:cNvSpPr/>
          <p:nvPr/>
        </p:nvSpPr>
        <p:spPr>
          <a:xfrm>
            <a:off x="3439507" y="7472517"/>
            <a:ext cx="2274710" cy="140754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urier" pitchFamily="49" charset="0"/>
              </a:rPr>
              <a:t>CHIP </a:t>
            </a:r>
            <a:r>
              <a:rPr lang="en-US" dirty="0" smtClean="0">
                <a:latin typeface="Courier" pitchFamily="49" charset="0"/>
              </a:rPr>
              <a:t>CONVERSION Q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3484" y="4881425"/>
            <a:ext cx="1371599" cy="147504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urier" pitchFamily="49" charset="0"/>
              </a:rPr>
              <a:t>SHIFT </a:t>
            </a:r>
            <a:r>
              <a:rPr lang="en-US" dirty="0" smtClean="0">
                <a:latin typeface="Courier" pitchFamily="49" charset="0"/>
              </a:rPr>
              <a:t>WAIT I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2913" y="1245634"/>
            <a:ext cx="1569154" cy="109502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ourier" pitchFamily="49" charset="0"/>
              </a:rPr>
              <a:t>FINISH</a:t>
            </a:r>
            <a:endParaRPr lang="en-US" dirty="0">
              <a:latin typeface="Courier" pitchFamily="49" charset="0"/>
            </a:endParaRPr>
          </a:p>
        </p:txBody>
      </p:sp>
      <p:cxnSp>
        <p:nvCxnSpPr>
          <p:cNvPr id="14" name="Curved Connector 13"/>
          <p:cNvCxnSpPr>
            <a:stCxn id="5" idx="0"/>
            <a:endCxn id="5" idx="7"/>
          </p:cNvCxnSpPr>
          <p:nvPr/>
        </p:nvCxnSpPr>
        <p:spPr>
          <a:xfrm rot="16200000" flipH="1">
            <a:off x="4819272" y="595599"/>
            <a:ext cx="133911" cy="431052"/>
          </a:xfrm>
          <a:prstGeom prst="curvedConnector3">
            <a:avLst>
              <a:gd name="adj1" fmla="val -1707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6"/>
            <a:endCxn id="6" idx="1"/>
          </p:cNvCxnSpPr>
          <p:nvPr/>
        </p:nvCxnSpPr>
        <p:spPr>
          <a:xfrm>
            <a:off x="5280302" y="1201370"/>
            <a:ext cx="1399052" cy="7588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0"/>
            <a:endCxn id="6" idx="6"/>
          </p:cNvCxnSpPr>
          <p:nvPr/>
        </p:nvCxnSpPr>
        <p:spPr>
          <a:xfrm rot="16200000" flipH="1">
            <a:off x="7186606" y="1750060"/>
            <a:ext cx="457200" cy="609600"/>
          </a:xfrm>
          <a:prstGeom prst="curvedConnector4">
            <a:avLst>
              <a:gd name="adj1" fmla="val -50000"/>
              <a:gd name="adj2" fmla="val 137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2"/>
            <a:endCxn id="9" idx="4"/>
          </p:cNvCxnSpPr>
          <p:nvPr/>
        </p:nvCxnSpPr>
        <p:spPr>
          <a:xfrm rot="10800000">
            <a:off x="1219285" y="6356475"/>
            <a:ext cx="2220223" cy="181981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0"/>
            <a:endCxn id="82" idx="5"/>
          </p:cNvCxnSpPr>
          <p:nvPr/>
        </p:nvCxnSpPr>
        <p:spPr>
          <a:xfrm rot="5400000" flipH="1" flipV="1">
            <a:off x="1165503" y="3359292"/>
            <a:ext cx="1575915" cy="1468352"/>
          </a:xfrm>
          <a:prstGeom prst="curvedConnector3">
            <a:avLst>
              <a:gd name="adj1" fmla="val 375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" idx="7"/>
            <a:endCxn id="5" idx="2"/>
          </p:cNvCxnSpPr>
          <p:nvPr/>
        </p:nvCxnSpPr>
        <p:spPr>
          <a:xfrm rot="5400000" flipH="1" flipV="1">
            <a:off x="3719373" y="1064267"/>
            <a:ext cx="204626" cy="47883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5" idx="1"/>
          </p:cNvCxnSpPr>
          <p:nvPr/>
        </p:nvCxnSpPr>
        <p:spPr>
          <a:xfrm>
            <a:off x="3078970" y="191015"/>
            <a:ext cx="1160681" cy="68706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73532" y="1166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!</a:t>
            </a:r>
            <a:r>
              <a:rPr lang="en-US" dirty="0" err="1">
                <a:latin typeface="Courier" pitchFamily="49" charset="0"/>
              </a:rPr>
              <a:t>tx_start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50140" y="8511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49" charset="0"/>
              </a:rPr>
              <a:t>tx_start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81388" y="297330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!</a:t>
            </a:r>
            <a:r>
              <a:rPr lang="en-US" dirty="0" err="1">
                <a:latin typeface="Courier" pitchFamily="49" charset="0"/>
              </a:rPr>
              <a:t>tx_fifo_empty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2426" y="118866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49" charset="0"/>
              </a:rPr>
              <a:t>tx_fifo_empty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43924" y="4346601"/>
            <a:ext cx="473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i_ptr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== </a:t>
            </a:r>
            <a:r>
              <a:rPr lang="en-US" dirty="0" smtClean="0">
                <a:latin typeface="Courier" pitchFamily="49" charset="0"/>
              </a:rPr>
              <a:t>1110)</a:t>
            </a:r>
            <a:r>
              <a:rPr lang="en-US" dirty="0" smtClean="0">
                <a:latin typeface="Courier" pitchFamily="49" charset="0"/>
              </a:rPr>
              <a:t> &amp;&amp; !</a:t>
            </a:r>
            <a:r>
              <a:rPr lang="en-US" dirty="0" err="1" smtClean="0">
                <a:latin typeface="Courier" pitchFamily="49" charset="0"/>
              </a:rPr>
              <a:t>tx_fifo_empty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027" y="3431037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urier" pitchFamily="49" charset="0"/>
              </a:rPr>
              <a:t>i_ptr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== </a:t>
            </a:r>
            <a:r>
              <a:rPr lang="en-US" dirty="0" smtClean="0">
                <a:latin typeface="Courier" pitchFamily="49" charset="0"/>
              </a:rPr>
              <a:t>1110</a:t>
            </a:r>
            <a:endParaRPr lang="en-US" dirty="0" smtClean="0">
              <a:latin typeface="Courier" pitchFamily="49" charset="0"/>
            </a:endParaRPr>
          </a:p>
          <a:p>
            <a:pPr algn="ctr"/>
            <a:r>
              <a:rPr lang="en-US" dirty="0" smtClean="0">
                <a:latin typeface="Courier" pitchFamily="49" charset="0"/>
              </a:rPr>
              <a:t>&amp;&amp;</a:t>
            </a:r>
          </a:p>
          <a:p>
            <a:pPr algn="ctr"/>
            <a:r>
              <a:rPr lang="en-US" dirty="0" err="1" smtClean="0">
                <a:latin typeface="Courier" pitchFamily="49" charset="0"/>
              </a:rPr>
              <a:t>tx_fifo_empty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84958" y="505309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pitchFamily="49" charset="0"/>
              </a:rPr>
              <a:t>i_ptr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!</a:t>
            </a:r>
            <a:r>
              <a:rPr lang="en-US" dirty="0" smtClean="0">
                <a:latin typeface="Courier" pitchFamily="49" charset="0"/>
              </a:rPr>
              <a:t>= 1110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41140" y="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!</a:t>
            </a:r>
            <a:r>
              <a:rPr lang="en-US" dirty="0" err="1" smtClean="0">
                <a:latin typeface="Courier" pitchFamily="49" charset="0"/>
              </a:rPr>
              <a:t>resetn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6127" y="5902707"/>
            <a:ext cx="2274710" cy="14012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urier" pitchFamily="49" charset="0"/>
              </a:rPr>
              <a:t>CHIP </a:t>
            </a:r>
            <a:r>
              <a:rPr lang="en-US" dirty="0" smtClean="0">
                <a:latin typeface="Courier" pitchFamily="49" charset="0"/>
              </a:rPr>
              <a:t>CONVERSION I</a:t>
            </a:r>
            <a:endParaRPr lang="en-US" dirty="0">
              <a:latin typeface="Courier" pitchFamily="49" charset="0"/>
            </a:endParaRPr>
          </a:p>
        </p:txBody>
      </p:sp>
      <p:cxnSp>
        <p:nvCxnSpPr>
          <p:cNvPr id="54" name="Curved Connector 53"/>
          <p:cNvCxnSpPr>
            <a:stCxn id="6" idx="4"/>
            <a:endCxn id="7" idx="0"/>
          </p:cNvCxnSpPr>
          <p:nvPr/>
        </p:nvCxnSpPr>
        <p:spPr>
          <a:xfrm rot="5400000">
            <a:off x="6426379" y="3424687"/>
            <a:ext cx="1368055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464098" y="5841947"/>
            <a:ext cx="1371599" cy="136509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urier" pitchFamily="49" charset="0"/>
              </a:rPr>
              <a:t>SHIFT </a:t>
            </a:r>
            <a:r>
              <a:rPr lang="en-US" dirty="0" smtClean="0">
                <a:latin typeface="Courier" pitchFamily="49" charset="0"/>
              </a:rPr>
              <a:t>WAIT Q</a:t>
            </a:r>
            <a:endParaRPr lang="en-US" dirty="0">
              <a:latin typeface="Courier" pitchFamily="49" charset="0"/>
            </a:endParaRPr>
          </a:p>
        </p:txBody>
      </p:sp>
      <p:cxnSp>
        <p:nvCxnSpPr>
          <p:cNvPr id="60" name="Curved Connector 59"/>
          <p:cNvCxnSpPr>
            <a:stCxn id="9" idx="6"/>
            <a:endCxn id="66" idx="0"/>
          </p:cNvCxnSpPr>
          <p:nvPr/>
        </p:nvCxnSpPr>
        <p:spPr>
          <a:xfrm>
            <a:off x="1905083" y="5618950"/>
            <a:ext cx="2244815" cy="22299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6" idx="2"/>
            <a:endCxn id="9" idx="5"/>
          </p:cNvCxnSpPr>
          <p:nvPr/>
        </p:nvCxnSpPr>
        <p:spPr>
          <a:xfrm rot="10800000">
            <a:off x="1704218" y="6140458"/>
            <a:ext cx="1759881" cy="3840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8" idx="0"/>
          </p:cNvCxnSpPr>
          <p:nvPr/>
        </p:nvCxnSpPr>
        <p:spPr>
          <a:xfrm rot="5400000">
            <a:off x="6742460" y="5534760"/>
            <a:ext cx="698969" cy="369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348279" y="2370849"/>
            <a:ext cx="1569154" cy="109502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Courier" pitchFamily="49" charset="0"/>
              </a:rPr>
              <a:t>FINISH Q</a:t>
            </a:r>
            <a:endParaRPr lang="en-US" dirty="0">
              <a:latin typeface="Courier" pitchFamily="49" charset="0"/>
            </a:endParaRPr>
          </a:p>
        </p:txBody>
      </p:sp>
      <p:cxnSp>
        <p:nvCxnSpPr>
          <p:cNvPr id="85" name="Curved Connector 84"/>
          <p:cNvCxnSpPr>
            <a:stCxn id="82" idx="0"/>
            <a:endCxn id="10" idx="3"/>
          </p:cNvCxnSpPr>
          <p:nvPr/>
        </p:nvCxnSpPr>
        <p:spPr>
          <a:xfrm rot="5400000" flipH="1" flipV="1">
            <a:off x="2207506" y="2105645"/>
            <a:ext cx="190554" cy="33985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58" idx="4"/>
            <a:endCxn id="8" idx="6"/>
          </p:cNvCxnSpPr>
          <p:nvPr/>
        </p:nvCxnSpPr>
        <p:spPr>
          <a:xfrm rot="5400000">
            <a:off x="5957684" y="7060492"/>
            <a:ext cx="872333" cy="135926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9" idx="7"/>
            <a:endCxn id="7" idx="2"/>
          </p:cNvCxnSpPr>
          <p:nvPr/>
        </p:nvCxnSpPr>
        <p:spPr>
          <a:xfrm rot="5400000" flipH="1" flipV="1">
            <a:off x="3881904" y="2478540"/>
            <a:ext cx="441214" cy="479658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4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Mesri</dc:creator>
  <cp:lastModifiedBy>Sahar Mesri</cp:lastModifiedBy>
  <cp:revision>7</cp:revision>
  <dcterms:created xsi:type="dcterms:W3CDTF">2016-03-09T18:09:04Z</dcterms:created>
  <dcterms:modified xsi:type="dcterms:W3CDTF">2016-04-02T01:23:13Z</dcterms:modified>
</cp:coreProperties>
</file>