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054A-BECE-4221-85EA-1F1FC9F3A8EB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07FD-EF93-4504-9101-5EEB9E35F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B7420B-246C-485C-8030-F7FA1FC3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 PHP </a:t>
            </a:r>
            <a:r>
              <a:rPr lang="en-US" sz="6000" dirty="0" smtClean="0"/>
              <a:t>Framework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7972" y="1320801"/>
            <a:ext cx="5315228" cy="22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1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PHP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US" dirty="0"/>
              <a:t>Promotes code reuse</a:t>
            </a:r>
          </a:p>
          <a:p>
            <a:r>
              <a:rPr lang="en-US" dirty="0" smtClean="0"/>
              <a:t>Speed </a:t>
            </a:r>
            <a:r>
              <a:rPr lang="en-US" dirty="0"/>
              <a:t>up the coding process by reducing the </a:t>
            </a:r>
            <a:r>
              <a:rPr lang="en-US" dirty="0" smtClean="0"/>
              <a:t>amount of </a:t>
            </a:r>
            <a:r>
              <a:rPr lang="en-US" dirty="0"/>
              <a:t>“overhead” code to write, such as</a:t>
            </a:r>
            <a:r>
              <a:rPr lang="en-US" dirty="0" smtClean="0"/>
              <a:t>: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Database access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Authentication </a:t>
            </a:r>
            <a:r>
              <a:rPr lang="en-US" dirty="0"/>
              <a:t>and session management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Data </a:t>
            </a:r>
            <a:r>
              <a:rPr lang="en-US" dirty="0"/>
              <a:t>validation and sanitation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URL </a:t>
            </a:r>
            <a:r>
              <a:rPr lang="en-US" dirty="0"/>
              <a:t>mapping and management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Code is easier to maintain within an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Core PHP vs PH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29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Laravel</a:t>
            </a:r>
            <a:r>
              <a:rPr lang="en-US" dirty="0" smtClean="0"/>
              <a:t> is a MVC web-development framework written in PHP improve the quality of software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Reduce  cost of initial development and maintenance costs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Save implementation </a:t>
            </a:r>
            <a:r>
              <a:rPr lang="en-US" dirty="0" smtClean="0"/>
              <a:t>time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offers true code modularity by   combination of drivers and bundles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provides a cutting-edge suite of tools for interacting with databases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Database migrations enable you to easily design and modify a database in a platform-independent way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supports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MSSQL, and </a:t>
            </a:r>
            <a:r>
              <a:rPr lang="en-US" dirty="0" err="1" smtClean="0"/>
              <a:t>SQLite</a:t>
            </a:r>
            <a:r>
              <a:rPr lang="en-US" dirty="0" smtClean="0"/>
              <a:t>) and you won't have any compatibility issues.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PHP Frameworks</vt:lpstr>
      <vt:lpstr>Slide 3</vt:lpstr>
      <vt:lpstr>About Laravel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Framework</dc:title>
  <dc:creator>User2011</dc:creator>
  <cp:lastModifiedBy>User2011</cp:lastModifiedBy>
  <cp:revision>10</cp:revision>
  <dcterms:created xsi:type="dcterms:W3CDTF">2018-09-27T18:46:41Z</dcterms:created>
  <dcterms:modified xsi:type="dcterms:W3CDTF">2018-09-28T09:20:13Z</dcterms:modified>
</cp:coreProperties>
</file>