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F0DF-B0E2-4916-B451-F69D9C35F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47E60-8AD5-48AC-874D-45E76B70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33EE-EFB8-4882-92B1-4ACA29BA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D7502-20E0-452A-BAE2-E9ADFAE2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FB2A-BFBA-463E-9A68-D5A1100F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CA39-8FA2-41CB-B4B1-C702EE9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E8EAF-5F92-45EC-AA69-1D4F47BDB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DEBA-5D28-4F63-B9D5-9D9B9349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3F92-6EC6-4680-9FE0-AC5BB94C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3BCD-A654-4AF9-B84D-4278A5C9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10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B5AD8-25C7-465C-9CE0-559F436EE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39655-3188-4CAA-B208-39BF4320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CA4E2-83B2-4B40-966E-9785830E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B445-5AAE-422C-A715-355CC77A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A855-FCC4-4AA4-A45A-36B953F3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4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911C-4F9B-4B69-A8D9-2BE06E41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7C77-4347-472D-86A3-9D2540D85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278F-11BF-4989-A67F-E5C8BA4E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0979-B15B-435A-BAAA-70D183D2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30CB-6927-4AFC-9114-16FE9A89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64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A848-2FBD-4FE2-A82F-4B0ED8B4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56BF3-3477-42E2-A69A-56CAD960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9521-E2DB-4B33-A6C4-C6E97497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6FC7-DDE3-4AEB-9A68-D3C38569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E751-CD22-400F-AF8E-CDE8A64A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51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029D-2088-4DFC-9404-8E030844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C722-8653-422B-AB70-E3F571F2C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2CFD6-A0EE-4332-A2E9-64B558664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5821-5058-4F65-ADC2-DADE19A5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DD52-B1D5-479F-8951-B840721D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55742-09BF-4EC5-A5CE-2F64CF10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46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4CF1-D443-49F6-AA0E-D44F303C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09FD-7EBA-47F5-959A-DB36458C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9E9A2-ABD2-4FA3-86C2-46F298E7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6C4E2-22C1-4252-B856-82D8C17A0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E919F-B474-49F5-B0CA-7D11153E9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8E667-C718-4B20-B133-0D583459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13A44-23F7-400B-B1B7-501503AB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18D0D-AB15-4467-8B80-3101B8B6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3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A23D-BCB7-4B6D-A30C-8055799C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A2450-7077-47C5-8535-9B6507DD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94349-BCE7-4A5E-A14D-F406C8E1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C6884-BCE5-4547-B439-DA372D9D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AA77-E9F8-4356-9A6D-2384F4B9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BB46C-95D7-4E33-A593-B53E241F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59108-E2EC-4D40-AC80-F3C93C94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DA42-75AF-45F6-9EB1-0A3ACCB2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C01E-E5A9-4A0D-8CC9-5257C723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EABE4-8389-473F-90B0-34B2406C4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BFEE-D144-4B8C-A9E9-C5C0C2AE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AA9DC-ED66-410F-A430-1FA3BCC9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19DEA-C8A6-44A7-898D-DD82F78D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43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15AA-793C-43E4-8431-ACFCB8A9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17609-752B-4CC8-AF5D-082306ADE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85EA3-90AA-40B4-B519-EEAE7D454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B1892-DE24-4C2C-A51F-B881B8D1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0ED4-F7A5-4EA5-A59D-867003BF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E290-F364-47B6-A1A1-9A026DCD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37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FE8F4-0187-437B-935F-0D2AA855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18DD-E2FD-481C-BC63-7348759E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F1AE-569D-4B45-B10A-93CDD9A1E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3D49-A714-40A9-9961-739405072C6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FC41-6BF2-4658-9E2F-910225FBD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727C-22C8-4E8B-9AEA-3E99B8AAB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9944-F0DF-4B76-9388-66D9DD8A1D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6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639B8-2BAB-48AC-A39A-9C6ACA174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SAGA Transactions</a:t>
            </a:r>
            <a:endParaRPr lang="pt-BR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DCE36-7B26-4D4B-8893-647CD0DE2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Microservices Architecture</a:t>
            </a:r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4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5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D062E-E8C3-40AA-B0A4-287A0D2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Choreograph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A249F-8CB8-4167-8482-A5CB27126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342" y="772357"/>
            <a:ext cx="8240650" cy="53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82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A15D-E6F6-4C0A-9D81-176C5CF0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3654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Orchestration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3B2CB-ACB2-4933-88FF-DF79631F7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663" y="191956"/>
            <a:ext cx="7681257" cy="660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2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SAGA Transactions</vt:lpstr>
      <vt:lpstr>Choreograph</vt:lpstr>
      <vt:lpstr>Orchestration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Transactions</dc:title>
  <dc:creator>Eduardo Ribeiro</dc:creator>
  <cp:lastModifiedBy>Eduardo Ribeiro</cp:lastModifiedBy>
  <cp:revision>1</cp:revision>
  <dcterms:created xsi:type="dcterms:W3CDTF">2021-05-21T15:52:13Z</dcterms:created>
  <dcterms:modified xsi:type="dcterms:W3CDTF">2021-05-21T15:52:16Z</dcterms:modified>
</cp:coreProperties>
</file>