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8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7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4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6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7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8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7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7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491D-EF3E-496E-AED4-E401E65FFA2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2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B4DB-5467-4E17-937C-18F05B3F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50EB-2A87-428C-8E31-5284EF81F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Usadas</a:t>
            </a:r>
            <a:r>
              <a:rPr lang="en-US" dirty="0"/>
              <a:t> para customizer a </a:t>
            </a:r>
            <a:r>
              <a:rPr lang="en-US" dirty="0" err="1"/>
              <a:t>aparencia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tipo</a:t>
            </a:r>
            <a:r>
              <a:rPr lang="en-US" dirty="0"/>
              <a:t> (screen, print, …) e </a:t>
            </a:r>
            <a:r>
              <a:rPr lang="en-US" dirty="0" err="1"/>
              <a:t>caracteristicas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r>
              <a:rPr lang="en-US" dirty="0"/>
              <a:t> (viewport, …)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9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2C1-6007-4030-85E1-8E2E09B6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91419-FD2B-42CE-A03A-CE72C797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28" y="3912834"/>
            <a:ext cx="33147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FBE3F-8D47-446F-92B3-4A624D76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8" y="4905133"/>
            <a:ext cx="365760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72DB8-5BD4-41CF-BD28-C810E0BC3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28" y="5868857"/>
            <a:ext cx="7124700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2D9AD-B7E3-40A0-8806-3E55F56FA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28" y="2517332"/>
            <a:ext cx="10777491" cy="8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C3FE-BFB6-4852-B47C-889F2D93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F7F7-FB8B-4933-B104-538FBD20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  <a:p>
            <a:pPr lvl="1"/>
            <a:r>
              <a:rPr lang="en-US" dirty="0"/>
              <a:t>All devices</a:t>
            </a:r>
          </a:p>
          <a:p>
            <a:r>
              <a:rPr lang="pt-BR" dirty="0"/>
              <a:t>print</a:t>
            </a:r>
          </a:p>
          <a:p>
            <a:pPr lvl="1"/>
            <a:r>
              <a:rPr lang="pt-BR" dirty="0"/>
              <a:t>Print view mode</a:t>
            </a:r>
          </a:p>
          <a:p>
            <a:r>
              <a:rPr lang="pt-BR" dirty="0"/>
              <a:t>screen</a:t>
            </a:r>
          </a:p>
          <a:p>
            <a:pPr lvl="1"/>
            <a:r>
              <a:rPr lang="pt-BR" dirty="0"/>
              <a:t>Telas primariamente</a:t>
            </a:r>
          </a:p>
          <a:p>
            <a:r>
              <a:rPr lang="pt-BR" dirty="0"/>
              <a:t>speech</a:t>
            </a:r>
          </a:p>
          <a:p>
            <a:pPr lvl="1"/>
            <a:r>
              <a:rPr lang="pt-BR" dirty="0"/>
              <a:t>Sintetizadores de voz</a:t>
            </a:r>
          </a:p>
        </p:txBody>
      </p:sp>
    </p:spTree>
    <p:extLst>
      <p:ext uri="{BB962C8B-B14F-4D97-AF65-F5344CB8AC3E}">
        <p14:creationId xmlns:p14="http://schemas.microsoft.com/office/powerpoint/2010/main" val="14594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893C-A08D-4753-B434-26783DF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15B6D-0776-4712-AEC1-23DA59EE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10" y="2142103"/>
            <a:ext cx="7645847" cy="46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893C-A08D-4753-B434-26783DF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06E4-C20D-4965-A8CB-0CEAE923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87" y="2513906"/>
            <a:ext cx="861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E541-5F50-4CED-8E31-680790C1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FFBB2-BCBC-4FC8-9047-F06E29E7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01" y="2104609"/>
            <a:ext cx="5314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E541-5F50-4CED-8E31-680790C1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95A15-7466-4472-86D7-4494714E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38" y="2196141"/>
            <a:ext cx="7896225" cy="185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138C7-7B09-490B-B700-28865116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40" y="4291907"/>
            <a:ext cx="6436820" cy="2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E541-5F50-4CED-8E31-680790C1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0ED8B-DCF5-4E0A-AEF8-9CB29EDC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12" y="2076399"/>
            <a:ext cx="6551887" cy="46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</TotalTime>
  <Words>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Media Queries</vt:lpstr>
      <vt:lpstr>Sintaxe</vt:lpstr>
      <vt:lpstr>Media Types</vt:lpstr>
      <vt:lpstr>Uso</vt:lpstr>
      <vt:lpstr>Uso</vt:lpstr>
      <vt:lpstr>Uso</vt:lpstr>
      <vt:lpstr>Uso</vt:lpstr>
      <vt:lpstr>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Eduardo Ribeiro</dc:creator>
  <cp:lastModifiedBy>Eduardo Ribeiro</cp:lastModifiedBy>
  <cp:revision>10</cp:revision>
  <dcterms:created xsi:type="dcterms:W3CDTF">2021-06-16T04:59:34Z</dcterms:created>
  <dcterms:modified xsi:type="dcterms:W3CDTF">2021-06-16T05:39:59Z</dcterms:modified>
</cp:coreProperties>
</file>