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DE80A-2B94-4387-8416-E17AB4D26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A6678-B3AF-4CFE-B6FA-7792568E2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B0A40-15AF-401A-9ED2-F77940D0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D5A4-A33A-49D9-B69B-16209D20F263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7941B-C37B-48DD-AC7F-E9633C09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49C47-EACC-42CD-B51C-D596A99C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7BC-C639-44F5-ABF3-5863067F18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58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AD3B-782A-42E7-9C5E-1451B58B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B5A8E-FF3F-4D32-8938-ACA95D752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68B14-FA93-48C6-9025-662A9ED1A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D5A4-A33A-49D9-B69B-16209D20F263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E4486-03FD-4EEE-9E22-84E1ACE0E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09566-9394-4D0A-B437-EBDE8E5D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7BC-C639-44F5-ABF3-5863067F18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24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6D376-2A45-47A0-A52C-BF8FB3999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87C97-6755-42A3-A378-FF87517AA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93250-ED94-4798-ADCD-7099288D0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D5A4-A33A-49D9-B69B-16209D20F263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33A25-D8BE-427E-9E06-429928DA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BD743-1B93-4FD2-A90C-B81E1550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7BC-C639-44F5-ABF3-5863067F18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61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B3D4-3B0E-431B-9D98-BD84077D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8BBB7-E752-421B-BF3D-3BD62C6AB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B5EC5-5704-4B46-A8D8-912AB389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D5A4-A33A-49D9-B69B-16209D20F263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7EE45-37F3-4DC8-83C2-2D1FC27AD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9B532-B5BF-4323-99B4-BA68911D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7BC-C639-44F5-ABF3-5863067F18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84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4D61-CB19-409A-972B-5C1730F6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679F4-2AE3-44E6-99D9-1616A5C5D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ED907-21DB-4DE1-B5AB-F9E91B2B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D5A4-A33A-49D9-B69B-16209D20F263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82F8D-A7C9-4758-81EF-E8596EEF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AF637-F331-4801-AB3F-D9408EF8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7BC-C639-44F5-ABF3-5863067F18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97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2A64-D976-4F12-944A-E41174C2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41DB7-C4FB-40CE-8D51-B3403C60A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930BF-A2AB-4596-A24B-B1AAEBBFF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0BA52-8AAE-4B6B-87BC-02BD8809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D5A4-A33A-49D9-B69B-16209D20F263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5C694-CD90-43C3-B53C-3681713CE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7CC25-3165-4355-BFF3-4623D3E1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7BC-C639-44F5-ABF3-5863067F18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18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4AFF-F334-429F-9672-37140E0E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288F-B61B-473D-BBAA-FCF5906FA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3168A-9EDA-40A1-BC73-2286680C4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8B448-31B4-4DD5-AA7A-FAC1BA856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2C205-35C1-4869-B6DF-51F64AF85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F77D8E-A389-4753-AAE9-FCFE6761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D5A4-A33A-49D9-B69B-16209D20F263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3BDF9-FEA9-4A52-9EB0-0B459A6E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84344-88D8-49E1-BE23-4E592EAE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7BC-C639-44F5-ABF3-5863067F18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93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B48B-2E78-49AE-A1B9-AC5E7FD9B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28BC7-64B3-4C6C-830E-2194245A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D5A4-A33A-49D9-B69B-16209D20F263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F07DF-F7CA-48E1-8E30-DA9937C1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DD92E-FBE1-4449-A85E-39849F62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7BC-C639-44F5-ABF3-5863067F18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61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CA94A-11DA-4984-B277-DE7E666C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D5A4-A33A-49D9-B69B-16209D20F263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28FE6-113D-4F8A-80CD-988842CC4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7A88B-68E4-40A4-BF9B-0FB76DE6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7BC-C639-44F5-ABF3-5863067F18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62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FFDC1-6CA1-4DE0-A729-C1568A3BC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E2888-091F-4CFF-93BB-EAA587DF8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1333D-4033-4E1F-983E-DA63DB8B0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1F8A8-A40E-463A-A8B8-D9BA0F92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D5A4-A33A-49D9-B69B-16209D20F263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15453-7249-4913-A242-F7813FA1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02DF0-197A-497F-8411-B5F2DC0E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7BC-C639-44F5-ABF3-5863067F18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81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7227-E26C-4E47-B49C-ABD104D6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877581-AA36-4307-A9E0-B13DDB88C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5B4FE-8212-4219-A5CA-47CAED725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DEA9E-E606-4DF6-A75A-483EF472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D5A4-A33A-49D9-B69B-16209D20F263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77C2A-6AC8-4A8E-828E-3C66660EC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826AD-A37E-41AF-B984-36BC3E3D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7BC-C639-44F5-ABF3-5863067F18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138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1C06E-E7F0-46AE-BD58-BFB7BC74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67152-854C-490C-8D05-0F12C0541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34647-1CF9-46FE-97D7-7BD9B761A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BD5A4-A33A-49D9-B69B-16209D20F263}" type="datetimeFigureOut">
              <a:rPr lang="pt-BR" smtClean="0"/>
              <a:t>19/04/2021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299BE-F2EB-465F-9D74-81E77E0CF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6C00C-8CE0-4473-93AB-9824581FA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B07BC-C639-44F5-ABF3-5863067F18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89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446A1-C250-428A-8B51-8EA34AB73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030" y="1209220"/>
            <a:ext cx="9147940" cy="2337238"/>
          </a:xfrm>
        </p:spPr>
        <p:txBody>
          <a:bodyPr anchor="b"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Modulo 5</a:t>
            </a:r>
            <a:endParaRPr lang="pt-BR" sz="5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B894B-7B64-498A-997E-42CC1A5AD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030" y="3605577"/>
            <a:ext cx="9147940" cy="1324303"/>
          </a:xfrm>
        </p:spPr>
        <p:txBody>
          <a:bodyPr anchor="t">
            <a:normAutofit/>
          </a:bodyPr>
          <a:lstStyle/>
          <a:p>
            <a:r>
              <a:rPr lang="en-US" sz="2000" dirty="0" err="1">
                <a:solidFill>
                  <a:srgbClr val="FFFFFF"/>
                </a:solidFill>
              </a:rPr>
              <a:t>Treinamento</a:t>
            </a:r>
            <a:r>
              <a:rPr lang="en-US" sz="2000" dirty="0">
                <a:solidFill>
                  <a:srgbClr val="FFFFFF"/>
                </a:solidFill>
              </a:rPr>
              <a:t> Arquitetura e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Desenvolvimento de Software </a:t>
            </a:r>
            <a:endParaRPr lang="pt-BR" sz="2000" dirty="0">
              <a:solidFill>
                <a:srgbClr val="FFFFFF"/>
              </a:solidFill>
            </a:endParaRPr>
          </a:p>
        </p:txBody>
      </p:sp>
      <p:sp>
        <p:nvSpPr>
          <p:cNvPr id="1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1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0308-5404-4FBD-A630-361F5C489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Topicos</a:t>
            </a:r>
            <a:endParaRPr lang="pt-BR" sz="8000">
              <a:solidFill>
                <a:srgbClr val="FFFFFF"/>
              </a:solidFill>
            </a:endParaRPr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3D3E893-0E3A-4918-8B4E-A8798E3EF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Caches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L2 JPA</a:t>
            </a:r>
          </a:p>
          <a:p>
            <a:pPr lvl="1"/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Externo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/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Redis|Memcached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GraphQL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NoSQL/MongoDB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Threads/Java Concurrency API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Arquitetura Microservices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Testing HTTP/Beans Validation/Persistence Layer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RxJava</a:t>
            </a:r>
            <a:endParaRPr lang="pt-BR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363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Modulo 5</vt:lpstr>
      <vt:lpstr>Topicos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 5</dc:title>
  <dc:creator>Eduardo Ribeiro</dc:creator>
  <cp:lastModifiedBy>Eduardo Ribeiro</cp:lastModifiedBy>
  <cp:revision>2</cp:revision>
  <dcterms:created xsi:type="dcterms:W3CDTF">2021-04-18T10:49:27Z</dcterms:created>
  <dcterms:modified xsi:type="dcterms:W3CDTF">2021-04-19T15:57:06Z</dcterms:modified>
</cp:coreProperties>
</file>