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0"/>
  </p:notesMasterIdLst>
  <p:sldIdLst>
    <p:sldId id="278" r:id="rId5"/>
    <p:sldId id="279" r:id="rId6"/>
    <p:sldId id="280" r:id="rId7"/>
    <p:sldId id="281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US" sz="4200" dirty="0" err="1"/>
              <a:t>MQTTApp</a:t>
            </a:r>
            <a:endParaRPr lang="en-US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4334933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3B9BF5"/>
                </a:solidFill>
              </a:rPr>
              <a:t>docker-compose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A5B5B-E9A7-414A-9647-13CDB3524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315" y="996416"/>
            <a:ext cx="6197668" cy="486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BFAA8-2D27-41A8-9E05-AFA0250B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066689"/>
          </a:xfrm>
        </p:spPr>
        <p:txBody>
          <a:bodyPr anchor="b">
            <a:normAutofit/>
          </a:bodyPr>
          <a:lstStyle/>
          <a:p>
            <a:pPr algn="l"/>
            <a:r>
              <a:rPr lang="en-US" sz="2400"/>
              <a:t>MQTT Broker</a:t>
            </a:r>
            <a:endParaRPr lang="pt-BR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4BA80-D06D-4654-BFB6-171CEDA83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5" y="2147862"/>
            <a:ext cx="3405573" cy="3499563"/>
          </a:xfrm>
        </p:spPr>
        <p:txBody>
          <a:bodyPr anchor="t">
            <a:normAutofit/>
          </a:bodyPr>
          <a:lstStyle/>
          <a:p>
            <a:r>
              <a:rPr lang="en-US" sz="1600" dirty="0"/>
              <a:t>Lightweight Broker</a:t>
            </a:r>
          </a:p>
          <a:p>
            <a:r>
              <a:rPr lang="en-US" sz="1600" dirty="0" err="1"/>
              <a:t>Muito</a:t>
            </a:r>
            <a:r>
              <a:rPr lang="en-US" sz="1600" dirty="0"/>
              <a:t> </a:t>
            </a:r>
            <a:r>
              <a:rPr lang="en-US" sz="1600" dirty="0" err="1"/>
              <a:t>usado</a:t>
            </a:r>
            <a:r>
              <a:rPr lang="en-US" sz="1600" dirty="0"/>
              <a:t> para IoT</a:t>
            </a:r>
            <a:endParaRPr lang="pt-BR" sz="1600" dirty="0"/>
          </a:p>
        </p:txBody>
      </p:sp>
      <p:pic>
        <p:nvPicPr>
          <p:cNvPr id="1028" name="Picture 4" descr="What is MQTT? A practical introduction.">
            <a:extLst>
              <a:ext uri="{FF2B5EF4-FFF2-40B4-BE49-F238E27FC236}">
                <a16:creationId xmlns:a16="http://schemas.microsoft.com/office/drawing/2014/main" id="{58714367-0301-4838-8B78-79465237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7351" y="1862771"/>
            <a:ext cx="6161183" cy="314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31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B9A1A-4ECA-463F-B15E-99A83D42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MQTTApp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8708-AE75-4ED2-A216-404261AD0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Publisher e Subscriber se </a:t>
            </a:r>
            <a:r>
              <a:rPr lang="en-US" dirty="0" err="1"/>
              <a:t>comunicam</a:t>
            </a:r>
            <a:r>
              <a:rPr lang="en-US" dirty="0"/>
              <a:t> </a:t>
            </a:r>
            <a:r>
              <a:rPr lang="en-US" dirty="0" err="1"/>
              <a:t>trocando</a:t>
            </a:r>
            <a:r>
              <a:rPr lang="en-US" dirty="0"/>
              <a:t> </a:t>
            </a:r>
            <a:r>
              <a:rPr lang="en-US" dirty="0" err="1"/>
              <a:t>mensagens</a:t>
            </a:r>
            <a:r>
              <a:rPr lang="en-US" dirty="0"/>
              <a:t> </a:t>
            </a:r>
            <a:r>
              <a:rPr lang="en-US" dirty="0" err="1"/>
              <a:t>atraves</a:t>
            </a:r>
            <a:r>
              <a:rPr lang="en-US" dirty="0"/>
              <a:t> do MQTT</a:t>
            </a:r>
          </a:p>
          <a:p>
            <a:r>
              <a:rPr lang="en-US" dirty="0"/>
              <a:t>Publisher </a:t>
            </a:r>
            <a:r>
              <a:rPr lang="en-US" dirty="0" err="1"/>
              <a:t>usa</a:t>
            </a:r>
            <a:r>
              <a:rPr lang="en-US" dirty="0"/>
              <a:t> Node.js </a:t>
            </a:r>
            <a:r>
              <a:rPr lang="en-US" dirty="0" err="1"/>
              <a:t>versao</a:t>
            </a:r>
            <a:r>
              <a:rPr lang="en-US" dirty="0"/>
              <a:t> 11</a:t>
            </a:r>
          </a:p>
          <a:p>
            <a:r>
              <a:rPr lang="en-US" dirty="0"/>
              <a:t>Subscriber </a:t>
            </a:r>
            <a:r>
              <a:rPr lang="en-US" dirty="0" err="1"/>
              <a:t>usa</a:t>
            </a:r>
            <a:r>
              <a:rPr lang="en-US" dirty="0"/>
              <a:t> Node.js </a:t>
            </a:r>
            <a:r>
              <a:rPr lang="en-US" dirty="0" err="1"/>
              <a:t>versao</a:t>
            </a:r>
            <a:r>
              <a:rPr lang="en-US" dirty="0"/>
              <a:t> 12</a:t>
            </a:r>
          </a:p>
          <a:p>
            <a:r>
              <a:rPr lang="pt-BR" dirty="0"/>
              <a:t>Publisher precisa de biblioteca do MQTT</a:t>
            </a:r>
          </a:p>
          <a:p>
            <a:r>
              <a:rPr lang="pt-BR" dirty="0"/>
              <a:t>Subscriber precisa de bibliotea do MQTT, MongoDB e Redis</a:t>
            </a:r>
          </a:p>
          <a:p>
            <a:r>
              <a:rPr lang="pt-BR" dirty="0"/>
              <a:t>Subscriber executa operacoes CRUD em ambos os bancos MongoDB e Redis</a:t>
            </a:r>
          </a:p>
        </p:txBody>
      </p:sp>
    </p:spTree>
    <p:extLst>
      <p:ext uri="{BB962C8B-B14F-4D97-AF65-F5344CB8AC3E}">
        <p14:creationId xmlns:p14="http://schemas.microsoft.com/office/powerpoint/2010/main" val="74812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CBE4-ED6A-4D71-9225-39E148CB3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Topics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D8BFE-757F-4D2A-A1BD-3701CC0E5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subscriber/mongo-count</a:t>
            </a:r>
          </a:p>
          <a:p>
            <a:pPr lvl="1"/>
            <a:r>
              <a:rPr lang="en-US" dirty="0" err="1"/>
              <a:t>Responde</a:t>
            </a:r>
            <a:r>
              <a:rPr lang="en-US" dirty="0"/>
              <a:t> com a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registros</a:t>
            </a:r>
            <a:r>
              <a:rPr lang="en-US" dirty="0"/>
              <a:t> no MongoDB</a:t>
            </a:r>
          </a:p>
          <a:p>
            <a:r>
              <a:rPr lang="en-US" dirty="0"/>
              <a:t>subscriber/mongo-add</a:t>
            </a:r>
          </a:p>
          <a:p>
            <a:pPr lvl="1"/>
            <a:r>
              <a:rPr lang="en-US" dirty="0" err="1"/>
              <a:t>Adiciona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mensagem</a:t>
            </a:r>
            <a:r>
              <a:rPr lang="en-US" dirty="0"/>
              <a:t> no MongoDB</a:t>
            </a:r>
          </a:p>
          <a:p>
            <a:r>
              <a:rPr lang="en-US" dirty="0"/>
              <a:t>subscriber/mongo-list</a:t>
            </a:r>
          </a:p>
          <a:p>
            <a:pPr lvl="1"/>
            <a:r>
              <a:rPr lang="en-US" dirty="0" err="1"/>
              <a:t>Retorna</a:t>
            </a:r>
            <a:r>
              <a:rPr lang="en-US" dirty="0"/>
              <a:t> JSON com a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registros</a:t>
            </a:r>
            <a:r>
              <a:rPr lang="en-US" dirty="0"/>
              <a:t> no MongoDB</a:t>
            </a:r>
          </a:p>
          <a:p>
            <a:r>
              <a:rPr lang="en-US" dirty="0"/>
              <a:t>subscriber/mongo-remove</a:t>
            </a:r>
          </a:p>
          <a:p>
            <a:pPr lvl="1"/>
            <a:r>
              <a:rPr lang="en-US" dirty="0"/>
              <a:t>Remove </a:t>
            </a:r>
            <a:r>
              <a:rPr lang="en-US" dirty="0" err="1"/>
              <a:t>registro</a:t>
            </a:r>
            <a:r>
              <a:rPr lang="en-US" dirty="0"/>
              <a:t> do MongoDB</a:t>
            </a:r>
          </a:p>
          <a:p>
            <a:r>
              <a:rPr lang="en-US" dirty="0"/>
              <a:t>subscriber/mongo-remove-all</a:t>
            </a:r>
          </a:p>
          <a:p>
            <a:pPr lvl="1"/>
            <a:r>
              <a:rPr lang="en-US" dirty="0"/>
              <a:t>Remove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registrod</a:t>
            </a:r>
            <a:r>
              <a:rPr lang="en-US" dirty="0"/>
              <a:t> do MongoDB</a:t>
            </a:r>
          </a:p>
        </p:txBody>
      </p:sp>
    </p:spTree>
    <p:extLst>
      <p:ext uri="{BB962C8B-B14F-4D97-AF65-F5344CB8AC3E}">
        <p14:creationId xmlns:p14="http://schemas.microsoft.com/office/powerpoint/2010/main" val="312746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A4583-C8EC-4274-89BD-BB6AF4F2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Topics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E880-DF61-45E3-8F51-927B93ACA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subscriber/</a:t>
            </a:r>
            <a:r>
              <a:rPr lang="en-US" dirty="0" err="1"/>
              <a:t>redis</a:t>
            </a:r>
            <a:r>
              <a:rPr lang="en-US" dirty="0"/>
              <a:t>-count</a:t>
            </a:r>
          </a:p>
          <a:p>
            <a:pPr lvl="1"/>
            <a:r>
              <a:rPr lang="en-US" dirty="0" err="1"/>
              <a:t>Responde</a:t>
            </a:r>
            <a:r>
              <a:rPr lang="en-US" dirty="0"/>
              <a:t> com a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registros</a:t>
            </a:r>
            <a:r>
              <a:rPr lang="en-US" dirty="0"/>
              <a:t> no banco Redis</a:t>
            </a:r>
          </a:p>
          <a:p>
            <a:r>
              <a:rPr lang="en-US" dirty="0"/>
              <a:t>subscriber/</a:t>
            </a:r>
            <a:r>
              <a:rPr lang="en-US" dirty="0" err="1"/>
              <a:t>redis</a:t>
            </a:r>
            <a:r>
              <a:rPr lang="en-US" dirty="0"/>
              <a:t>-flush-all</a:t>
            </a:r>
          </a:p>
          <a:p>
            <a:pPr lvl="1"/>
            <a:r>
              <a:rPr lang="en-US" dirty="0"/>
              <a:t>Remove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registros</a:t>
            </a:r>
            <a:r>
              <a:rPr lang="en-US" dirty="0"/>
              <a:t> do Redis</a:t>
            </a:r>
          </a:p>
          <a:p>
            <a:r>
              <a:rPr lang="en-US" dirty="0"/>
              <a:t>subscriber/</a:t>
            </a:r>
            <a:r>
              <a:rPr lang="en-US" dirty="0" err="1"/>
              <a:t>redis</a:t>
            </a:r>
            <a:r>
              <a:rPr lang="en-US" dirty="0"/>
              <a:t>-set</a:t>
            </a:r>
          </a:p>
          <a:p>
            <a:pPr lvl="1"/>
            <a:r>
              <a:rPr lang="en-US" dirty="0" err="1"/>
              <a:t>Adiciona</a:t>
            </a:r>
            <a:r>
              <a:rPr lang="en-US" dirty="0"/>
              <a:t> um </a:t>
            </a:r>
            <a:r>
              <a:rPr lang="en-US" dirty="0" err="1"/>
              <a:t>registro</a:t>
            </a:r>
            <a:r>
              <a:rPr lang="en-US" dirty="0"/>
              <a:t> no Redis (</a:t>
            </a:r>
            <a:r>
              <a:rPr lang="en-US" dirty="0" err="1"/>
              <a:t>formato</a:t>
            </a:r>
            <a:r>
              <a:rPr lang="en-US" dirty="0"/>
              <a:t> key=value)</a:t>
            </a:r>
          </a:p>
          <a:p>
            <a:r>
              <a:rPr lang="en-US" dirty="0"/>
              <a:t>subscriber/</a:t>
            </a:r>
            <a:r>
              <a:rPr lang="en-US" dirty="0" err="1"/>
              <a:t>redis</a:t>
            </a:r>
            <a:r>
              <a:rPr lang="en-US" dirty="0"/>
              <a:t>-list</a:t>
            </a:r>
          </a:p>
          <a:p>
            <a:pPr lvl="1"/>
            <a:r>
              <a:rPr lang="en-US" dirty="0" err="1"/>
              <a:t>Retorna</a:t>
            </a:r>
            <a:r>
              <a:rPr lang="en-US" dirty="0"/>
              <a:t> JSON com a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registros</a:t>
            </a:r>
            <a:endParaRPr lang="en-US" dirty="0"/>
          </a:p>
          <a:p>
            <a:r>
              <a:rPr lang="en-US" dirty="0"/>
              <a:t>subscriber/</a:t>
            </a:r>
            <a:r>
              <a:rPr lang="en-US" dirty="0" err="1"/>
              <a:t>redis</a:t>
            </a:r>
            <a:r>
              <a:rPr lang="en-US" dirty="0"/>
              <a:t>-del</a:t>
            </a:r>
          </a:p>
          <a:p>
            <a:pPr lvl="1"/>
            <a:r>
              <a:rPr lang="en-US" dirty="0"/>
              <a:t>Remove </a:t>
            </a:r>
            <a:r>
              <a:rPr lang="en-US" dirty="0" err="1"/>
              <a:t>registro</a:t>
            </a:r>
            <a:r>
              <a:rPr lang="en-US" dirty="0"/>
              <a:t> do Redis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9002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Goudy Old Style</vt:lpstr>
      <vt:lpstr>Wingdings 2</vt:lpstr>
      <vt:lpstr>SlateVTI</vt:lpstr>
      <vt:lpstr>MQTTApp</vt:lpstr>
      <vt:lpstr>MQTT Broker</vt:lpstr>
      <vt:lpstr>MQTTApp</vt:lpstr>
      <vt:lpstr>MQTT Topics</vt:lpstr>
      <vt:lpstr>MQTT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2020-12-13T10:12:00Z</dcterms:created>
  <dcterms:modified xsi:type="dcterms:W3CDTF">2020-12-13T11:51:15Z</dcterms:modified>
</cp:coreProperties>
</file>