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8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7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4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6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7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8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7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7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1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491D-EF3E-496E-AED4-E401E65FFA25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EE8B-4DD5-43A7-BB31-6B4C9585FE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2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B4DB-5467-4E17-937C-18F05B3FB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PWA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50EB-2A87-428C-8E31-5284EF81F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Progressive Web 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9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C3FE-BFB6-4852-B47C-889F2D93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F7F7-FB8B-4933-B104-538FBD20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Responsiveness </a:t>
            </a:r>
            <a:r>
              <a:rPr lang="en-US" dirty="0"/>
              <a:t>and Browser Combability</a:t>
            </a:r>
          </a:p>
          <a:p>
            <a:r>
              <a:rPr lang="en-US" dirty="0"/>
              <a:t>Connectivity Independence (online and offline/ServiceWorker)</a:t>
            </a:r>
          </a:p>
          <a:p>
            <a:r>
              <a:rPr lang="en-US" dirty="0"/>
              <a:t>App-like interface (Add to home screen/Manifest File)</a:t>
            </a:r>
          </a:p>
          <a:p>
            <a:r>
              <a:rPr lang="en-US" dirty="0"/>
              <a:t>Safety (HTTPS)</a:t>
            </a:r>
          </a:p>
          <a:p>
            <a:r>
              <a:rPr lang="en-US" dirty="0"/>
              <a:t>Push Notification (ServiceWorker)</a:t>
            </a:r>
          </a:p>
          <a:p>
            <a:r>
              <a:rPr lang="en-US" dirty="0"/>
              <a:t>Background Synchronization (ServiceWorker)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4637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1514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PWA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Eduardo Ribeiro</dc:creator>
  <cp:lastModifiedBy>Eduardo Ribeiro</cp:lastModifiedBy>
  <cp:revision>13</cp:revision>
  <dcterms:created xsi:type="dcterms:W3CDTF">2021-06-16T04:59:34Z</dcterms:created>
  <dcterms:modified xsi:type="dcterms:W3CDTF">2021-06-29T16:02:43Z</dcterms:modified>
</cp:coreProperties>
</file>