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80" r:id="rId6"/>
    <p:sldId id="281" r:id="rId7"/>
    <p:sldId id="282" r:id="rId8"/>
    <p:sldId id="285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BC7F6"/>
                </a:solidFill>
              </a:rPr>
              <a:t>Volumes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693DA3A2-8E1B-48A6-B18D-19B60049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427321"/>
            <a:ext cx="6197668" cy="40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6E1B2-26B1-452E-959E-41E8AB3D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Volumes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A791-6E7B-4995-9A14-397BEBB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 err="1"/>
              <a:t>Camada</a:t>
            </a:r>
            <a:r>
              <a:rPr lang="en-US" sz="1800" dirty="0"/>
              <a:t> W/R</a:t>
            </a:r>
          </a:p>
          <a:p>
            <a:r>
              <a:rPr lang="en-US" sz="1800" dirty="0" err="1"/>
              <a:t>Existe</a:t>
            </a:r>
            <a:r>
              <a:rPr lang="en-US" sz="1800" dirty="0"/>
              <a:t> no filesystem do host</a:t>
            </a:r>
          </a:p>
          <a:p>
            <a:r>
              <a:rPr lang="en-US" sz="1800" dirty="0"/>
              <a:t>Local Storage</a:t>
            </a:r>
          </a:p>
          <a:p>
            <a:r>
              <a:rPr lang="en-US" sz="1800" dirty="0"/>
              <a:t>Ephemeral Storage</a:t>
            </a:r>
          </a:p>
          <a:p>
            <a:r>
              <a:rPr lang="en-US" sz="1800" dirty="0" err="1"/>
              <a:t>GraphDriver</a:t>
            </a:r>
            <a:r>
              <a:rPr lang="en-US" sz="1800" dirty="0"/>
              <a:t> Storage</a:t>
            </a:r>
          </a:p>
          <a:p>
            <a:r>
              <a:rPr lang="en-US" sz="1800" dirty="0" err="1"/>
              <a:t>Camada</a:t>
            </a:r>
            <a:r>
              <a:rPr lang="en-US" sz="1800" dirty="0"/>
              <a:t> </a:t>
            </a:r>
            <a:r>
              <a:rPr lang="en-US" sz="1800" dirty="0" err="1"/>
              <a:t>relacionada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ciclo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do Container</a:t>
            </a:r>
          </a:p>
          <a:p>
            <a:pPr lvl="1"/>
            <a:r>
              <a:rPr lang="en-US" sz="1600" dirty="0"/>
              <a:t>Remover o container </a:t>
            </a:r>
            <a:r>
              <a:rPr lang="en-US" sz="1600" dirty="0" err="1"/>
              <a:t>implica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remover </a:t>
            </a:r>
            <a:r>
              <a:rPr lang="en-US" sz="1600" dirty="0" err="1"/>
              <a:t>esta</a:t>
            </a:r>
            <a:r>
              <a:rPr lang="en-US" sz="1600" dirty="0"/>
              <a:t> </a:t>
            </a:r>
            <a:r>
              <a:rPr lang="en-US" sz="1600" dirty="0" err="1"/>
              <a:t>camada</a:t>
            </a:r>
            <a:endParaRPr lang="pt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9773-DDBA-4838-8241-B726ED52E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11296"/>
            <a:ext cx="6633184" cy="42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D6217-C0E7-44CE-B8B2-A0622916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Volumes</a:t>
            </a:r>
            <a:endParaRPr lang="pt-BR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029B-A807-4D5E-8E92-D350BC23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Volumes sao objetos independentes do ciclo de vida do Container</a:t>
            </a:r>
          </a:p>
          <a:p>
            <a:pPr>
              <a:lnSpc>
                <a:spcPct val="100000"/>
              </a:lnSpc>
            </a:pPr>
            <a:r>
              <a:rPr lang="en-US" sz="1800"/>
              <a:t>Volumes podem ser mapeados para sistemas de armazenamento externos</a:t>
            </a:r>
          </a:p>
          <a:p>
            <a:pPr>
              <a:lnSpc>
                <a:spcPct val="100000"/>
              </a:lnSpc>
            </a:pPr>
            <a:r>
              <a:rPr lang="en-US" sz="1800"/>
              <a:t>Volumes habilitam multiplos Containers em diferentes Hosts compartilhar os mesmos Dados</a:t>
            </a:r>
            <a:endParaRPr lang="pt-BR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28BD1B-65A2-4186-93CB-EEE04BA6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029197"/>
            <a:ext cx="5676236" cy="26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5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B6009-AB28-4983-82A7-D074D763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Volumes</a:t>
            </a:r>
            <a:endParaRPr lang="pt-BR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4463-B280-4226-8F30-022025F6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/>
              <a:t>Volumes podem ser mapeados externamente utilizando plugins</a:t>
            </a:r>
            <a:endParaRPr lang="pt-BR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B8A32D-AC11-4A67-9320-BECF6B61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057578"/>
            <a:ext cx="5676236" cy="25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DB92-892B-4315-B931-403DA5E8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Volumes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B8CD-B5AD-4485-8696-FC0A23DC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 err="1"/>
              <a:t>DockerHub</a:t>
            </a:r>
            <a:r>
              <a:rPr lang="en-US" dirty="0"/>
              <a:t> </a:t>
            </a:r>
            <a:r>
              <a:rPr lang="en-US" dirty="0" err="1"/>
              <a:t>contem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plugins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E42EE-35FB-4780-931D-151B014A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4" y="2952377"/>
            <a:ext cx="3789958" cy="31077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2414EE1-2FBB-4379-AF89-7B50BC57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768" y="2952377"/>
            <a:ext cx="6246764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63B0-5E6B-407E-81DA-60F6715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978D-5388-4A63-AE5E-34338241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volume create &lt;vol&gt;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volume inspect &lt;vol&gt;</a:t>
            </a:r>
          </a:p>
          <a:p>
            <a:r>
              <a:rPr lang="en-US" dirty="0"/>
              <a:t>docker volume prune</a:t>
            </a:r>
          </a:p>
          <a:p>
            <a:r>
              <a:rPr lang="en-US" dirty="0"/>
              <a:t>docker volume 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24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25D3-3518-4D0B-A3F9-FB3ABA3E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3AF8-2083-43B4-B02D-248B62C1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</a:t>
            </a:r>
            <a:r>
              <a:rPr lang="en-US" dirty="0" err="1"/>
              <a:t>dit</a:t>
            </a:r>
            <a:r>
              <a:rPr lang="en-US" dirty="0"/>
              <a:t> –name </a:t>
            </a:r>
            <a:r>
              <a:rPr lang="en-US" dirty="0" err="1"/>
              <a:t>voltainer</a:t>
            </a:r>
            <a:r>
              <a:rPr lang="en-US" dirty="0"/>
              <a:t> –mount source=</a:t>
            </a:r>
            <a:r>
              <a:rPr lang="en-US" dirty="0" err="1"/>
              <a:t>bizvol,target</a:t>
            </a:r>
            <a:r>
              <a:rPr lang="en-US" dirty="0"/>
              <a:t>=/vol alpine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414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Docker</vt:lpstr>
      <vt:lpstr>Volumes</vt:lpstr>
      <vt:lpstr>Volumes</vt:lpstr>
      <vt:lpstr>Volumes</vt:lpstr>
      <vt:lpstr>Volumes</vt:lpstr>
      <vt:lpstr>Comandos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2020-12-15T21:19:58Z</dcterms:created>
  <dcterms:modified xsi:type="dcterms:W3CDTF">2020-12-16T06:56:45Z</dcterms:modified>
</cp:coreProperties>
</file>