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4" r:id="rId7"/>
    <p:sldId id="280" r:id="rId8"/>
    <p:sldId id="281" r:id="rId9"/>
    <p:sldId id="282" r:id="rId10"/>
    <p:sldId id="285" r:id="rId11"/>
    <p:sldId id="283" r:id="rId12"/>
    <p:sldId id="286" r:id="rId13"/>
    <p:sldId id="287" r:id="rId14"/>
    <p:sldId id="288" r:id="rId15"/>
    <p:sldId id="289" r:id="rId16"/>
    <p:sldId id="290" r:id="rId17"/>
    <p:sldId id="292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79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79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76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81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cp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Plataforma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Edições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 – Standard Edition</a:t>
            </a:r>
          </a:p>
          <a:p>
            <a:r>
              <a:rPr lang="en-US" dirty="0"/>
              <a:t>Java EE – Enterprise Edition</a:t>
            </a:r>
          </a:p>
          <a:p>
            <a:r>
              <a:rPr lang="en-US" dirty="0"/>
              <a:t>Java ME – Micro Edition</a:t>
            </a:r>
          </a:p>
          <a:p>
            <a:r>
              <a:rPr lang="en-US" dirty="0"/>
              <a:t>JavaFX – Java Runtime Environment</a:t>
            </a:r>
          </a:p>
          <a:p>
            <a:r>
              <a:rPr lang="en-US" dirty="0"/>
              <a:t>JDK – Java Development Kit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1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Edições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 – Standard Edition</a:t>
            </a:r>
          </a:p>
          <a:p>
            <a:pPr lvl="1"/>
            <a:r>
              <a:rPr lang="pt-BR" dirty="0"/>
              <a:t>Core da Linguagem</a:t>
            </a:r>
          </a:p>
          <a:p>
            <a:pPr lvl="1"/>
            <a:r>
              <a:rPr lang="pt-BR" dirty="0"/>
              <a:t>APIs básicas como Collection, Stream, DateTime, ...</a:t>
            </a:r>
          </a:p>
        </p:txBody>
      </p:sp>
    </p:spTree>
    <p:extLst>
      <p:ext uri="{BB962C8B-B14F-4D97-AF65-F5344CB8AC3E}">
        <p14:creationId xmlns:p14="http://schemas.microsoft.com/office/powerpoint/2010/main" val="354626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Edições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EE – Enterprise Edition</a:t>
            </a:r>
          </a:p>
          <a:p>
            <a:pPr lvl="1"/>
            <a:r>
              <a:rPr lang="pt-BR" dirty="0"/>
              <a:t>API para construir aplicações corporativas, servidores de aplicação, tecnologias web, segurança, email, persistência, ...</a:t>
            </a:r>
          </a:p>
          <a:p>
            <a:pPr lvl="1"/>
            <a:r>
              <a:rPr lang="pt-BR" dirty="0"/>
              <a:t>Exemplos</a:t>
            </a:r>
          </a:p>
          <a:p>
            <a:pPr lvl="2"/>
            <a:r>
              <a:rPr lang="pt-BR" dirty="0"/>
              <a:t>CDI / JAX-B / JSON-B / JAX-RS / Servlet / JSF / JSON-P / Bean Validation / JPA / JavaMail</a:t>
            </a:r>
          </a:p>
        </p:txBody>
      </p:sp>
    </p:spTree>
    <p:extLst>
      <p:ext uri="{BB962C8B-B14F-4D97-AF65-F5344CB8AC3E}">
        <p14:creationId xmlns:p14="http://schemas.microsoft.com/office/powerpoint/2010/main" val="268755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1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269D43-5D5A-4437-A268-8704E3F5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0201" y="643467"/>
            <a:ext cx="763159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6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JCP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83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Java Community Process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Gerencia o desenvolvimento da plataforma</a:t>
            </a:r>
          </a:p>
          <a:p>
            <a:r>
              <a:rPr lang="en-US" dirty="0">
                <a:hlinkClick r:id="rId2"/>
              </a:rPr>
              <a:t>https://jcp.org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66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Java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Historia</a:t>
            </a:r>
          </a:p>
          <a:p>
            <a:pPr marL="36900" lvl="0" indent="0">
              <a:buNone/>
            </a:pPr>
            <a:r>
              <a:rPr lang="en-US" sz="2400" dirty="0"/>
              <a:t>Plataforma</a:t>
            </a:r>
          </a:p>
          <a:p>
            <a:pPr marL="36900" lvl="0" indent="0">
              <a:buNone/>
            </a:pPr>
            <a:r>
              <a:rPr lang="en-US" sz="2400" dirty="0"/>
              <a:t>Características</a:t>
            </a:r>
          </a:p>
          <a:p>
            <a:pPr marL="36900" lvl="0" indent="0">
              <a:buNone/>
            </a:pPr>
            <a:r>
              <a:rPr lang="en-US" sz="2400" dirty="0"/>
              <a:t>Edições</a:t>
            </a:r>
          </a:p>
          <a:p>
            <a:pPr marL="36900" lvl="0" indent="0">
              <a:buNone/>
            </a:pPr>
            <a:r>
              <a:rPr lang="en-US" sz="2400" dirty="0"/>
              <a:t>JCP – Java Community Process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Historia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2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1991 Green Team </a:t>
            </a:r>
            <a:r>
              <a:rPr lang="en-US" dirty="0" err="1"/>
              <a:t>liderado</a:t>
            </a:r>
            <a:r>
              <a:rPr lang="en-US" dirty="0"/>
              <a:t> por James Gosling</a:t>
            </a:r>
          </a:p>
          <a:p>
            <a:r>
              <a:rPr lang="en-US" dirty="0"/>
              <a:t>1994 Java &amp; Internet (Applets)</a:t>
            </a:r>
          </a:p>
          <a:p>
            <a:r>
              <a:rPr lang="en-US" dirty="0"/>
              <a:t>1996 JDK 1.0</a:t>
            </a:r>
          </a:p>
          <a:p>
            <a:r>
              <a:rPr lang="pt-BR" dirty="0"/>
              <a:t>1997 JDK 1.1</a:t>
            </a:r>
          </a:p>
          <a:p>
            <a:r>
              <a:rPr lang="pt-BR" dirty="0"/>
              <a:t>1998 J2SE 1.2</a:t>
            </a:r>
          </a:p>
          <a:p>
            <a:r>
              <a:rPr lang="pt-BR" dirty="0"/>
              <a:t>2000 J2SE 1.3</a:t>
            </a:r>
          </a:p>
          <a:p>
            <a:r>
              <a:rPr lang="pt-BR" dirty="0"/>
              <a:t>2002 J2SE 1.4</a:t>
            </a:r>
          </a:p>
        </p:txBody>
      </p:sp>
    </p:spTree>
    <p:extLst>
      <p:ext uri="{BB962C8B-B14F-4D97-AF65-F5344CB8AC3E}">
        <p14:creationId xmlns:p14="http://schemas.microsoft.com/office/powerpoint/2010/main" val="267448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2005 J2SE 5 (Tiger)</a:t>
            </a:r>
          </a:p>
          <a:p>
            <a:r>
              <a:rPr lang="en-US" dirty="0"/>
              <a:t>2006 Java SE 6</a:t>
            </a:r>
          </a:p>
          <a:p>
            <a:r>
              <a:rPr lang="en-US" dirty="0"/>
              <a:t>2011 Java SE 7</a:t>
            </a:r>
          </a:p>
          <a:p>
            <a:r>
              <a:rPr lang="en-US" dirty="0"/>
              <a:t>2014 Java SE 8</a:t>
            </a:r>
          </a:p>
          <a:p>
            <a:r>
              <a:rPr lang="en-US" dirty="0"/>
              <a:t>2019 Oracle Java (commercial)</a:t>
            </a:r>
          </a:p>
          <a:p>
            <a:r>
              <a:rPr lang="en-US" dirty="0"/>
              <a:t>2017 Java SE 9</a:t>
            </a:r>
          </a:p>
          <a:p>
            <a:r>
              <a:rPr lang="en-US" dirty="0"/>
              <a:t>2018 Java SE 10 / Java SE 11 (LTS)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10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 Java SE 12 / Java SE 13</a:t>
            </a:r>
          </a:p>
          <a:p>
            <a:r>
              <a:rPr lang="en-US" dirty="0"/>
              <a:t>2020 Java SE 14 / Java SE 15*</a:t>
            </a:r>
          </a:p>
          <a:p>
            <a:r>
              <a:rPr lang="en-US" dirty="0"/>
              <a:t>2021 Java SE 16* Java SE 17 (LTS)*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58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Características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5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Características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EE43-C55D-4F11-A9CE-97F08217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Orientada a Objetos</a:t>
            </a:r>
          </a:p>
          <a:p>
            <a:r>
              <a:rPr lang="en-US" dirty="0"/>
              <a:t>Multithread</a:t>
            </a:r>
          </a:p>
          <a:p>
            <a:r>
              <a:rPr lang="en-US" dirty="0"/>
              <a:t>Virtual Machine </a:t>
            </a:r>
          </a:p>
          <a:p>
            <a:pPr lvl="1"/>
            <a:r>
              <a:rPr lang="en-US" dirty="0"/>
              <a:t>JVM</a:t>
            </a:r>
          </a:p>
          <a:p>
            <a:pPr lvl="1"/>
            <a:r>
              <a:rPr lang="en-US" dirty="0"/>
              <a:t>Portabilidade – </a:t>
            </a:r>
            <a:r>
              <a:rPr lang="en-US" i="1" dirty="0"/>
              <a:t>“Write Once, Run Anywhere”</a:t>
            </a:r>
            <a:endParaRPr lang="en-US" dirty="0"/>
          </a:p>
          <a:p>
            <a:r>
              <a:rPr lang="en-US" dirty="0"/>
              <a:t>JRE – Java Runtime Environment</a:t>
            </a:r>
          </a:p>
          <a:p>
            <a:r>
              <a:rPr lang="en-US" dirty="0"/>
              <a:t>JDK – Java Development Kit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8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Edições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46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63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Goudy Old Style</vt:lpstr>
      <vt:lpstr>Wingdings 2</vt:lpstr>
      <vt:lpstr>SlateVTI</vt:lpstr>
      <vt:lpstr>Java</vt:lpstr>
      <vt:lpstr>Java </vt:lpstr>
      <vt:lpstr>Historia </vt:lpstr>
      <vt:lpstr>Historia</vt:lpstr>
      <vt:lpstr>Historia</vt:lpstr>
      <vt:lpstr>Historia</vt:lpstr>
      <vt:lpstr>Características </vt:lpstr>
      <vt:lpstr>Características</vt:lpstr>
      <vt:lpstr>Edições </vt:lpstr>
      <vt:lpstr>Edições</vt:lpstr>
      <vt:lpstr>Edições</vt:lpstr>
      <vt:lpstr>Edições</vt:lpstr>
      <vt:lpstr>PowerPoint Presentation</vt:lpstr>
      <vt:lpstr>JCP </vt:lpstr>
      <vt:lpstr>Java Community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2020-09-15T07:16:37Z</dcterms:created>
  <dcterms:modified xsi:type="dcterms:W3CDTF">2020-09-15T07:40:43Z</dcterms:modified>
</cp:coreProperties>
</file>