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80" r:id="rId6"/>
    <p:sldId id="286" r:id="rId7"/>
    <p:sldId id="284" r:id="rId8"/>
    <p:sldId id="281" r:id="rId9"/>
    <p:sldId id="287" r:id="rId10"/>
    <p:sldId id="285" r:id="rId11"/>
    <p:sldId id="283" r:id="rId12"/>
    <p:sldId id="282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8C0FE9A7-4DAF-43C6-B6C7-AF2D46FA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5A0A2-77E7-49CB-BEA3-FF5B7D1D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/>
              <a:t>Associação</a:t>
            </a:r>
            <a:endParaRPr lang="pt-B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EEC3-0C73-421B-A8DF-2DA365B52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r>
              <a:rPr lang="en-US" sz="1600" dirty="0"/>
              <a:t>Agregação</a:t>
            </a:r>
          </a:p>
          <a:p>
            <a:r>
              <a:rPr lang="en-US" sz="1600" dirty="0" err="1"/>
              <a:t>Composição</a:t>
            </a:r>
            <a:endParaRPr lang="pt-BR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BE8D8-94A7-406E-9D6C-35863D13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318" y="3667480"/>
            <a:ext cx="3661399" cy="2929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A5FF55-DB1C-4CB9-8D8E-BD7F2B099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831" y="530395"/>
            <a:ext cx="5666374" cy="28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2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A5FD1-C78F-4778-B79E-941AD503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Paradigma OO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798FFC-B4C2-4B9F-905C-62FD49BD2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907" y="609600"/>
            <a:ext cx="619648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8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CE2DE-9A8F-4ABF-BC8B-8AA2ACA0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Abstração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C91CFB-237A-4857-B44D-67B63223F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849221"/>
            <a:ext cx="6197668" cy="51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4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4">
            <a:extLst>
              <a:ext uri="{FF2B5EF4-FFF2-40B4-BE49-F238E27FC236}">
                <a16:creationId xmlns:a16="http://schemas.microsoft.com/office/drawing/2014/main" id="{8C0FE9A7-4DAF-43C6-B6C7-AF2D46FA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BA01D-414C-41DA-B9A2-E1FEBC38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dirty="0"/>
              <a:t>Classe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2C7F9AD-CE3C-4FFA-9F4E-2EDAEA6AA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352F368-AC10-40B8-9F63-1B77E98E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573" y="1545694"/>
            <a:ext cx="3080113" cy="381438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DEEE13-CE6C-4D4D-AB8A-DC0CF5ED0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417" y="2571202"/>
            <a:ext cx="3080117" cy="176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8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7E51A-683F-4D42-B363-B5C4B166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Objeto/Instancia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BBAF17-50B8-4239-A857-708B47D91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820232"/>
            <a:ext cx="5130799" cy="295020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4D25379-975E-4BF6-BDA6-13ECEAEF8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17733" y="1045414"/>
            <a:ext cx="5130800" cy="24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9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0FE9A7-4DAF-43C6-B6C7-AF2D46FA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E1F19-BF90-434B-8DC8-1D10BD8F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/>
              <a:t>Encapsulamento</a:t>
            </a:r>
            <a:endParaRPr lang="pt-B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02BF-DAEF-4512-988B-29E920EE0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endParaRPr lang="pt-B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68696-79FD-45BE-A08E-77C63C55A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248" y="3429000"/>
            <a:ext cx="6629583" cy="32153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32431-AE9F-4878-BA5A-C1EDB8541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351" y="817808"/>
            <a:ext cx="6451472" cy="224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9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D79B9-CF76-431B-9A6C-4C6CB2DD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Herança</a:t>
            </a:r>
          </a:p>
        </p:txBody>
      </p:sp>
      <p:pic>
        <p:nvPicPr>
          <p:cNvPr id="22" name="Picture 17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CE613-F1DB-4716-9984-491460715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681" y="291043"/>
            <a:ext cx="4300887" cy="379553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8CE7EE-6E28-4FC0-A0B6-FD83C5EE8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684433" y="291043"/>
            <a:ext cx="5113513" cy="36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0FE9A7-4DAF-43C6-B6C7-AF2D46FA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09013-C49F-43C0-BF5F-47EF127B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257" y="845388"/>
            <a:ext cx="3488957" cy="1236454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 err="1"/>
              <a:t>Polimorfismo</a:t>
            </a:r>
            <a:endParaRPr lang="pt-B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20A1C-398C-4C48-8B79-4DCADCB92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345" y="2219864"/>
            <a:ext cx="3426133" cy="3427562"/>
          </a:xfrm>
        </p:spPr>
        <p:txBody>
          <a:bodyPr anchor="t">
            <a:normAutofit/>
          </a:bodyPr>
          <a:lstStyle/>
          <a:p>
            <a:endParaRPr lang="pt-BR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24B8C-124D-4F8F-AB01-C43C3E002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78" y="3762796"/>
            <a:ext cx="3080113" cy="19327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64B6D8-2299-43EC-B03B-2EB88EB9C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32" y="598239"/>
            <a:ext cx="4785815" cy="2967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D0CEA-A6BA-4686-8A5C-BA9381EFB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923" y="3731430"/>
            <a:ext cx="3080117" cy="250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8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9A1BB-F8ED-44F4-B979-163A4A5C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Sistema Orientado a Objeto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6C04DA-DCAB-432E-A37D-11D492DB4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1352782"/>
            <a:ext cx="6197668" cy="41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54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OOP</vt:lpstr>
      <vt:lpstr>Paradigma OO</vt:lpstr>
      <vt:lpstr>Abstração</vt:lpstr>
      <vt:lpstr>Classe</vt:lpstr>
      <vt:lpstr>Objeto/Instancia</vt:lpstr>
      <vt:lpstr>Encapsulamento</vt:lpstr>
      <vt:lpstr>Herança</vt:lpstr>
      <vt:lpstr>Polimorfismo</vt:lpstr>
      <vt:lpstr>Sistema Orientado a Objeto</vt:lpstr>
      <vt:lpstr>Associação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2020-09-25T17:53:14Z</dcterms:created>
  <dcterms:modified xsi:type="dcterms:W3CDTF">2020-09-25T17:57:30Z</dcterms:modified>
</cp:coreProperties>
</file>