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3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7617" autoAdjust="0"/>
  </p:normalViewPr>
  <p:slideViewPr>
    <p:cSldViewPr>
      <p:cViewPr varScale="1">
        <p:scale>
          <a:sx n="73" d="100"/>
          <a:sy n="73" d="100"/>
        </p:scale>
        <p:origin x="-12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8B77A-D2B4-472A-BFF6-BFE225C3220A}" type="datetimeFigureOut">
              <a:rPr lang="pt-BR" smtClean="0"/>
              <a:pPr/>
              <a:t>30/03/2014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91EDC-0C87-4192-8AD8-36C87AC108D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30/03/2014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30/03/2014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30/03/2014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pPr/>
              <a:t>30/03/2014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Fundamentos </a:t>
            </a:r>
            <a:br>
              <a:rPr lang="pt-BR" dirty="0" smtClean="0"/>
            </a:br>
            <a:r>
              <a:rPr lang="pt-BR" dirty="0" smtClean="0"/>
              <a:t>Exceptions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Treinamento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Exception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8597" y="1461442"/>
            <a:ext cx="8263843" cy="5396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Exception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Assertion</a:t>
            </a:r>
            <a:endParaRPr lang="pt-BR" dirty="0" smtClean="0"/>
          </a:p>
          <a:p>
            <a:pPr lvl="1"/>
            <a:r>
              <a:rPr lang="pt-BR" dirty="0" smtClean="0"/>
              <a:t>Indicam no código que situações específicas deveriam ter sido satisfeitas</a:t>
            </a:r>
          </a:p>
          <a:p>
            <a:pPr lvl="1"/>
            <a:r>
              <a:rPr lang="pt-BR" dirty="0" err="1" smtClean="0"/>
              <a:t>AssertionError</a:t>
            </a:r>
            <a:r>
              <a:rPr lang="pt-BR" dirty="0" smtClean="0"/>
              <a:t> será lançado se a condição não for aceita</a:t>
            </a:r>
            <a:endParaRPr lang="pt-BR" dirty="0" smtClean="0"/>
          </a:p>
          <a:p>
            <a:pPr lvl="1"/>
            <a:r>
              <a:rPr lang="pt-BR" dirty="0" smtClean="0"/>
              <a:t>Podem ser ativados ou não</a:t>
            </a:r>
          </a:p>
          <a:p>
            <a:pPr lvl="2"/>
            <a:r>
              <a:rPr lang="pt-BR" dirty="0" err="1" smtClean="0"/>
              <a:t>java</a:t>
            </a:r>
            <a:r>
              <a:rPr lang="pt-BR" dirty="0" smtClean="0"/>
              <a:t> –</a:t>
            </a:r>
            <a:r>
              <a:rPr lang="pt-BR" dirty="0" err="1" smtClean="0"/>
              <a:t>ea</a:t>
            </a:r>
            <a:r>
              <a:rPr lang="pt-BR" dirty="0" smtClean="0"/>
              <a:t> | -</a:t>
            </a:r>
            <a:r>
              <a:rPr lang="pt-BR" dirty="0" err="1" smtClean="0"/>
              <a:t>enableassertions</a:t>
            </a:r>
            <a:endParaRPr lang="pt-BR" dirty="0" smtClean="0"/>
          </a:p>
          <a:p>
            <a:pPr lvl="1"/>
            <a:r>
              <a:rPr lang="pt-BR" dirty="0" err="1" smtClean="0"/>
              <a:t>assert</a:t>
            </a:r>
            <a:r>
              <a:rPr lang="pt-BR" dirty="0" smtClean="0"/>
              <a:t> &lt;</a:t>
            </a:r>
            <a:r>
              <a:rPr lang="pt-BR" dirty="0" err="1" smtClean="0"/>
              <a:t>expression</a:t>
            </a:r>
            <a:r>
              <a:rPr lang="pt-BR" dirty="0" smtClean="0"/>
              <a:t>&gt;</a:t>
            </a:r>
          </a:p>
          <a:p>
            <a:pPr lvl="1"/>
            <a:r>
              <a:rPr lang="pt-BR" dirty="0" err="1" smtClean="0"/>
              <a:t>assert</a:t>
            </a:r>
            <a:r>
              <a:rPr lang="pt-BR" dirty="0" smtClean="0"/>
              <a:t> &lt;</a:t>
            </a:r>
            <a:r>
              <a:rPr lang="pt-BR" dirty="0" err="1" smtClean="0"/>
              <a:t>expression</a:t>
            </a:r>
            <a:r>
              <a:rPr lang="pt-BR" dirty="0" smtClean="0"/>
              <a:t>&gt; : &lt;</a:t>
            </a:r>
            <a:r>
              <a:rPr lang="pt-BR" dirty="0" err="1" smtClean="0"/>
              <a:t>message</a:t>
            </a:r>
            <a:r>
              <a:rPr lang="pt-BR" dirty="0" smtClean="0"/>
              <a:t>&gt;</a:t>
            </a: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Tópicos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Exceções</a:t>
            </a:r>
          </a:p>
          <a:p>
            <a:r>
              <a:rPr lang="pt-BR" dirty="0" smtClean="0"/>
              <a:t>JVM Default Exception </a:t>
            </a:r>
            <a:r>
              <a:rPr lang="pt-BR" dirty="0" err="1" smtClean="0"/>
              <a:t>Handler</a:t>
            </a:r>
            <a:endParaRPr lang="pt-BR" dirty="0" smtClean="0"/>
          </a:p>
          <a:p>
            <a:r>
              <a:rPr lang="pt-BR" dirty="0" err="1" smtClean="0"/>
              <a:t>try</a:t>
            </a:r>
            <a:r>
              <a:rPr lang="pt-BR" dirty="0" smtClean="0"/>
              <a:t> .. catch | </a:t>
            </a:r>
            <a:r>
              <a:rPr lang="pt-BR" dirty="0" err="1" smtClean="0"/>
              <a:t>try</a:t>
            </a:r>
            <a:r>
              <a:rPr lang="pt-BR" dirty="0" smtClean="0"/>
              <a:t> .. catch .. </a:t>
            </a:r>
            <a:r>
              <a:rPr lang="pt-BR" dirty="0" err="1" smtClean="0"/>
              <a:t>finally</a:t>
            </a:r>
            <a:endParaRPr lang="pt-BR" dirty="0" smtClean="0"/>
          </a:p>
          <a:p>
            <a:r>
              <a:rPr lang="pt-BR" dirty="0" err="1" smtClean="0"/>
              <a:t>throw</a:t>
            </a:r>
            <a:r>
              <a:rPr lang="pt-BR" dirty="0" smtClean="0"/>
              <a:t> | </a:t>
            </a:r>
            <a:r>
              <a:rPr lang="pt-BR" dirty="0" err="1" smtClean="0"/>
              <a:t>thows</a:t>
            </a:r>
            <a:endParaRPr lang="pt-BR" dirty="0" smtClean="0"/>
          </a:p>
          <a:p>
            <a:r>
              <a:rPr lang="pt-BR" dirty="0" smtClean="0"/>
              <a:t>Hierarquia de Exceções</a:t>
            </a:r>
          </a:p>
          <a:p>
            <a:r>
              <a:rPr lang="pt-BR" dirty="0" err="1" smtClean="0"/>
              <a:t>Assertion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Exception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Exceção (Exception)</a:t>
            </a:r>
          </a:p>
          <a:p>
            <a:pPr lvl="1"/>
            <a:r>
              <a:rPr lang="pt-BR" dirty="0" smtClean="0"/>
              <a:t>Representa uma situação de erro</a:t>
            </a:r>
          </a:p>
          <a:p>
            <a:pPr lvl="1"/>
            <a:r>
              <a:rPr lang="pt-BR" dirty="0" smtClean="0"/>
              <a:t>Aborta o fluxo do programa</a:t>
            </a:r>
          </a:p>
          <a:p>
            <a:pPr lvl="1"/>
            <a:r>
              <a:rPr lang="pt-BR" dirty="0" smtClean="0"/>
              <a:t>Exemplos</a:t>
            </a:r>
          </a:p>
          <a:p>
            <a:pPr lvl="2"/>
            <a:r>
              <a:rPr lang="pt-BR" dirty="0" smtClean="0"/>
              <a:t>Divisão por ZERO</a:t>
            </a:r>
          </a:p>
          <a:p>
            <a:pPr lvl="2"/>
            <a:r>
              <a:rPr lang="pt-BR" dirty="0" smtClean="0"/>
              <a:t>Falta de memória para processamento</a:t>
            </a:r>
          </a:p>
          <a:p>
            <a:pPr lvl="2"/>
            <a:r>
              <a:rPr lang="pt-BR" dirty="0" smtClean="0"/>
              <a:t>Entrada de dados inválida (tentativa de conversão numérica de String que não representa um numero válido)</a:t>
            </a:r>
          </a:p>
          <a:p>
            <a:pPr lvl="2"/>
            <a:r>
              <a:rPr lang="pt-BR" dirty="0" smtClean="0"/>
              <a:t>Abrir arquivo NÃO existente</a:t>
            </a:r>
          </a:p>
          <a:p>
            <a:pPr lvl="2"/>
            <a:r>
              <a:rPr lang="pt-BR" dirty="0" smtClean="0"/>
              <a:t>Acessar elementos de um array além da faixa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Exception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Default Exception </a:t>
            </a:r>
            <a:r>
              <a:rPr lang="pt-BR" dirty="0" err="1" smtClean="0"/>
              <a:t>Handler</a:t>
            </a:r>
            <a:endParaRPr lang="pt-BR" dirty="0" smtClean="0"/>
          </a:p>
          <a:p>
            <a:pPr lvl="1"/>
            <a:r>
              <a:rPr lang="pt-BR" dirty="0" smtClean="0"/>
              <a:t>A JVM provê um tratador de erro padrão</a:t>
            </a:r>
          </a:p>
          <a:p>
            <a:pPr lvl="1"/>
            <a:r>
              <a:rPr lang="pt-BR" dirty="0" smtClean="0"/>
              <a:t>Ações</a:t>
            </a:r>
          </a:p>
          <a:p>
            <a:pPr lvl="2"/>
            <a:r>
              <a:rPr lang="pt-BR" dirty="0" smtClean="0"/>
              <a:t>Imprime a mensagem do erro no console</a:t>
            </a:r>
          </a:p>
          <a:p>
            <a:pPr lvl="2"/>
            <a:r>
              <a:rPr lang="pt-BR" dirty="0" smtClean="0"/>
              <a:t>Imprime o </a:t>
            </a:r>
            <a:r>
              <a:rPr lang="pt-BR" dirty="0" err="1" smtClean="0"/>
              <a:t>StackTrace</a:t>
            </a:r>
            <a:r>
              <a:rPr lang="pt-BR" dirty="0" smtClean="0"/>
              <a:t> (</a:t>
            </a:r>
            <a:r>
              <a:rPr lang="pt-BR" dirty="0" err="1" smtClean="0"/>
              <a:t>chain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methods</a:t>
            </a:r>
            <a:r>
              <a:rPr lang="pt-BR" dirty="0" smtClean="0"/>
              <a:t>)</a:t>
            </a:r>
          </a:p>
          <a:p>
            <a:pPr lvl="2"/>
            <a:r>
              <a:rPr lang="pt-BR" dirty="0" smtClean="0"/>
              <a:t>O programa termina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Exception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Situação de Erro</a:t>
            </a:r>
          </a:p>
          <a:p>
            <a:pPr lvl="1"/>
            <a:r>
              <a:rPr lang="pt-BR" dirty="0" smtClean="0"/>
              <a:t>Quando uma situação de erro é detectada:</a:t>
            </a:r>
          </a:p>
          <a:p>
            <a:pPr lvl="2"/>
            <a:r>
              <a:rPr lang="pt-BR" dirty="0" smtClean="0"/>
              <a:t>Um objeto Exception é criado para representar o erro</a:t>
            </a:r>
          </a:p>
          <a:p>
            <a:pPr lvl="2"/>
            <a:r>
              <a:rPr lang="pt-BR" dirty="0" smtClean="0"/>
              <a:t>O objeto que representa o erro é lançado adiante (</a:t>
            </a:r>
            <a:r>
              <a:rPr lang="pt-BR" dirty="0" err="1" smtClean="0"/>
              <a:t>throw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O objeto de erro contém informações sobre a situação inesperada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Exception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1628800"/>
            <a:ext cx="5076690" cy="505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Exception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Métodos com tratadores de exceção (catch)</a:t>
            </a:r>
            <a:endParaRPr lang="pt-BR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636912"/>
            <a:ext cx="8273471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Exception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Métodos sem tratadores de exceção (catch) podem passar adiante o erro para que o mesmo seja tratado por quem o chamou (</a:t>
            </a:r>
            <a:r>
              <a:rPr lang="pt-BR" dirty="0" err="1" smtClean="0"/>
              <a:t>throws</a:t>
            </a:r>
            <a:r>
              <a:rPr lang="pt-BR" dirty="0" smtClean="0"/>
              <a:t>)</a:t>
            </a:r>
            <a:endParaRPr lang="pt-B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149080"/>
            <a:ext cx="8691366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Exception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Hierarquia de Classes de </a:t>
            </a:r>
            <a:r>
              <a:rPr lang="pt-BR" dirty="0" smtClean="0"/>
              <a:t>Exceções</a:t>
            </a:r>
          </a:p>
          <a:p>
            <a:pPr lvl="1"/>
            <a:r>
              <a:rPr lang="pt-BR" dirty="0" err="1" smtClean="0"/>
              <a:t>Throwable</a:t>
            </a:r>
            <a:endParaRPr lang="pt-BR" dirty="0" smtClean="0"/>
          </a:p>
          <a:p>
            <a:pPr lvl="2"/>
            <a:r>
              <a:rPr lang="pt-BR" dirty="0" smtClean="0"/>
              <a:t>Classe base da hierarquia</a:t>
            </a:r>
          </a:p>
          <a:p>
            <a:pPr lvl="1"/>
            <a:r>
              <a:rPr lang="pt-BR" dirty="0" smtClean="0"/>
              <a:t>Exception</a:t>
            </a:r>
          </a:p>
          <a:p>
            <a:pPr lvl="2"/>
            <a:r>
              <a:rPr lang="pt-BR" dirty="0" smtClean="0"/>
              <a:t>Classe base para os quais os programas de usuário podem tratar	</a:t>
            </a:r>
          </a:p>
          <a:p>
            <a:pPr lvl="1"/>
            <a:r>
              <a:rPr lang="pt-BR" dirty="0" err="1" smtClean="0"/>
              <a:t>RuntimeException</a:t>
            </a:r>
            <a:endParaRPr lang="pt-BR" dirty="0" smtClean="0"/>
          </a:p>
          <a:p>
            <a:pPr lvl="2"/>
            <a:r>
              <a:rPr lang="pt-BR" dirty="0" smtClean="0"/>
              <a:t>O compilador não exige tratamento (</a:t>
            </a:r>
            <a:r>
              <a:rPr lang="pt-BR" dirty="0" err="1" smtClean="0"/>
              <a:t>Unchecked</a:t>
            </a:r>
            <a:r>
              <a:rPr lang="pt-BR" dirty="0" smtClean="0"/>
              <a:t>)</a:t>
            </a:r>
          </a:p>
          <a:p>
            <a:pPr lvl="1"/>
            <a:r>
              <a:rPr lang="pt-BR" dirty="0" err="1" smtClean="0"/>
              <a:t>Error</a:t>
            </a:r>
            <a:endParaRPr lang="pt-BR" dirty="0" smtClean="0"/>
          </a:p>
          <a:p>
            <a:pPr lvl="2"/>
            <a:r>
              <a:rPr lang="pt-BR" dirty="0" smtClean="0"/>
              <a:t>Usado pela JVM para definir situações de erro no ambiente</a:t>
            </a:r>
          </a:p>
          <a:p>
            <a:pPr lvl="2"/>
            <a:r>
              <a:rPr lang="pt-BR" dirty="0" err="1" smtClean="0"/>
              <a:t>Unchecked</a:t>
            </a:r>
            <a:endParaRPr lang="pt-BR" dirty="0" smtClean="0"/>
          </a:p>
          <a:p>
            <a:pPr lvl="2"/>
            <a:r>
              <a:rPr lang="pt-BR" dirty="0" smtClean="0"/>
              <a:t>Nada o que podemos fazer </a:t>
            </a:r>
            <a:r>
              <a:rPr lang="pt-BR" dirty="0" smtClean="0">
                <a:sym typeface="Wingdings" pitchFamily="2" charset="2"/>
              </a:rPr>
              <a:t>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3829</TotalTime>
  <Words>267</Words>
  <Application>Microsoft Office PowerPoint</Application>
  <PresentationFormat>Apresentação na tela (4:3)</PresentationFormat>
  <Paragraphs>68</Paragraphs>
  <Slides>11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Módulo</vt:lpstr>
      <vt:lpstr>Fundamentos  Exceptions</vt:lpstr>
      <vt:lpstr>Tópicos</vt:lpstr>
      <vt:lpstr>Exception</vt:lpstr>
      <vt:lpstr>Exception</vt:lpstr>
      <vt:lpstr>Exception</vt:lpstr>
      <vt:lpstr>Exception</vt:lpstr>
      <vt:lpstr>Exception</vt:lpstr>
      <vt:lpstr>Exception</vt:lpstr>
      <vt:lpstr>Exception</vt:lpstr>
      <vt:lpstr>Exception</vt:lpstr>
      <vt:lpstr>Exception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</dc:title>
  <cp:lastModifiedBy>eduardo.ribeiro</cp:lastModifiedBy>
  <cp:revision>125</cp:revision>
  <dcterms:modified xsi:type="dcterms:W3CDTF">2014-03-30T20:59:05Z</dcterms:modified>
</cp:coreProperties>
</file>