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br>
              <a:rPr lang="pt-BR" dirty="0" smtClean="0"/>
            </a:br>
            <a:r>
              <a:rPr lang="pt-BR" dirty="0" err="1" smtClean="0"/>
              <a:t>Generics</a:t>
            </a:r>
            <a:r>
              <a:rPr lang="pt-BR" dirty="0" smtClean="0"/>
              <a:t> &lt;?&gt;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Generics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Exceção (Exception)</a:t>
            </a:r>
          </a:p>
          <a:p>
            <a:pPr lvl="1"/>
            <a:r>
              <a:rPr lang="pt-BR" dirty="0" smtClean="0"/>
              <a:t>Representa uma situação de erro</a:t>
            </a:r>
          </a:p>
          <a:p>
            <a:pPr lvl="1"/>
            <a:r>
              <a:rPr lang="pt-BR" dirty="0" smtClean="0"/>
              <a:t>Aborta o fluxo do programa</a:t>
            </a:r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 smtClean="0"/>
              <a:t>Divisão por ZERO</a:t>
            </a:r>
          </a:p>
          <a:p>
            <a:pPr lvl="2"/>
            <a:r>
              <a:rPr lang="pt-BR" dirty="0" smtClean="0"/>
              <a:t>Falta de memória para processamento</a:t>
            </a:r>
          </a:p>
          <a:p>
            <a:pPr lvl="2"/>
            <a:r>
              <a:rPr lang="pt-BR" dirty="0" smtClean="0"/>
              <a:t>Entrada de dados inválida (tentativa de conversão numérica de String que não representa um numero válido)</a:t>
            </a:r>
          </a:p>
          <a:p>
            <a:pPr lvl="2"/>
            <a:r>
              <a:rPr lang="pt-BR" dirty="0" smtClean="0"/>
              <a:t>Abrir arquivo NÃO existente</a:t>
            </a:r>
          </a:p>
          <a:p>
            <a:pPr lvl="2"/>
            <a:r>
              <a:rPr lang="pt-BR" dirty="0" smtClean="0"/>
              <a:t>Acessar elementos de um array além da faixa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3829</TotalTime>
  <Words>60</Words>
  <Application>Microsoft Office PowerPoint</Application>
  <PresentationFormat>Apresentação na tela (4:3)</PresentationFormat>
  <Paragraphs>16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Módulo</vt:lpstr>
      <vt:lpstr>Fundamentos  Generics &lt;?&gt;</vt:lpstr>
      <vt:lpstr>Tópicos</vt:lpstr>
      <vt:lpstr>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126</cp:revision>
  <dcterms:modified xsi:type="dcterms:W3CDTF">2014-04-02T16:18:33Z</dcterms:modified>
</cp:coreProperties>
</file>