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br>
              <a:rPr lang="pt-BR" dirty="0" smtClean="0"/>
            </a:br>
            <a:r>
              <a:rPr lang="pt-BR" dirty="0" smtClean="0"/>
              <a:t>Java Classes Utilitárias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Date, Calendar e GregorianCalendar</a:t>
            </a:r>
            <a:endParaRPr lang="pt-BR" dirty="0" smtClean="0"/>
          </a:p>
          <a:p>
            <a:r>
              <a:rPr lang="pt-BR" dirty="0" smtClean="0"/>
              <a:t>SimpleDateFormat</a:t>
            </a:r>
            <a:endParaRPr lang="pt-BR" dirty="0" smtClean="0"/>
          </a:p>
          <a:p>
            <a:r>
              <a:rPr lang="pt-BR" smtClean="0"/>
              <a:t>Properties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3742</TotalTime>
  <Words>11</Words>
  <Application>Microsoft Office PowerPoint</Application>
  <PresentationFormat>Apresentação na tela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Módulo</vt:lpstr>
      <vt:lpstr>Fundamentos  Java Classes Utilitárias</vt:lpstr>
      <vt:lpstr>Tópicos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109</cp:revision>
  <dcterms:modified xsi:type="dcterms:W3CDTF">2014-03-26T18:29:17Z</dcterms:modified>
</cp:coreProperties>
</file>