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9" r:id="rId3"/>
    <p:sldId id="306" r:id="rId4"/>
    <p:sldId id="307" r:id="rId5"/>
    <p:sldId id="308" r:id="rId6"/>
    <p:sldId id="309" r:id="rId7"/>
    <p:sldId id="310" r:id="rId8"/>
    <p:sldId id="31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– </a:t>
            </a:r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Paradigma de Modelagem Orientação a Objetos</a:t>
            </a:r>
            <a:endParaRPr lang="pt-BR" dirty="0" smtClean="0"/>
          </a:p>
          <a:p>
            <a:r>
              <a:rPr lang="pt-BR" dirty="0" smtClean="0"/>
              <a:t>Classe</a:t>
            </a:r>
            <a:endParaRPr lang="pt-BR" dirty="0" smtClean="0"/>
          </a:p>
          <a:p>
            <a:r>
              <a:rPr lang="pt-BR" dirty="0" smtClean="0"/>
              <a:t>Objeto (Instância)</a:t>
            </a:r>
            <a:endParaRPr lang="pt-BR" dirty="0" smtClean="0"/>
          </a:p>
          <a:p>
            <a:r>
              <a:rPr lang="pt-BR" dirty="0" smtClean="0"/>
              <a:t>Métodos (Mensagem)</a:t>
            </a:r>
            <a:endParaRPr lang="pt-BR" dirty="0" smtClean="0"/>
          </a:p>
          <a:p>
            <a:r>
              <a:rPr lang="pt-BR" dirty="0" smtClean="0"/>
              <a:t>Atributos</a:t>
            </a:r>
            <a:endParaRPr lang="pt-BR" dirty="0" smtClean="0"/>
          </a:p>
          <a:p>
            <a:r>
              <a:rPr lang="pt-BR" dirty="0" smtClean="0"/>
              <a:t>Herança </a:t>
            </a:r>
            <a:endParaRPr lang="pt-BR" dirty="0" smtClean="0"/>
          </a:p>
          <a:p>
            <a:pPr lvl="1"/>
            <a:r>
              <a:rPr lang="pt-BR" dirty="0" smtClean="0"/>
              <a:t>Herança Simples</a:t>
            </a:r>
          </a:p>
          <a:p>
            <a:pPr lvl="1"/>
            <a:r>
              <a:rPr lang="pt-BR" dirty="0" smtClean="0"/>
              <a:t>Herança Múltipla</a:t>
            </a:r>
            <a:endParaRPr lang="pt-BR" dirty="0" smtClean="0"/>
          </a:p>
          <a:p>
            <a:pPr lvl="1"/>
            <a:r>
              <a:rPr lang="pt-BR" dirty="0" smtClean="0"/>
              <a:t>Polimorfismo</a:t>
            </a:r>
            <a:endParaRPr lang="pt-BR" dirty="0" smtClean="0"/>
          </a:p>
          <a:p>
            <a:r>
              <a:rPr lang="pt-BR" dirty="0" smtClean="0"/>
              <a:t>Visibilidade de Classes, Atributos Métodos</a:t>
            </a:r>
            <a:endParaRPr lang="pt-BR" dirty="0" smtClean="0"/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protected</a:t>
            </a:r>
            <a:r>
              <a:rPr lang="pt-BR" dirty="0" smtClean="0"/>
              <a:t>, /* package */, </a:t>
            </a:r>
            <a:r>
              <a:rPr lang="pt-BR" dirty="0" err="1" smtClean="0"/>
              <a:t>private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Abstração</a:t>
            </a:r>
          </a:p>
          <a:p>
            <a:r>
              <a:rPr lang="pt-BR" dirty="0" smtClean="0"/>
              <a:t>Encapsulamento</a:t>
            </a:r>
          </a:p>
          <a:p>
            <a:r>
              <a:rPr lang="pt-BR" dirty="0" smtClean="0"/>
              <a:t>Classes Abstratas</a:t>
            </a:r>
          </a:p>
          <a:p>
            <a:r>
              <a:rPr lang="pt-BR" dirty="0" smtClean="0"/>
              <a:t>Interfaces</a:t>
            </a:r>
          </a:p>
          <a:p>
            <a:r>
              <a:rPr lang="pt-BR" dirty="0" smtClean="0"/>
              <a:t>Construtores</a:t>
            </a:r>
          </a:p>
          <a:p>
            <a:r>
              <a:rPr lang="pt-BR" dirty="0" smtClean="0"/>
              <a:t>Sobrecarga </a:t>
            </a:r>
          </a:p>
          <a:p>
            <a:r>
              <a:rPr lang="pt-BR" dirty="0" smtClean="0"/>
              <a:t>Sobrescrita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Modelo, ideia, categoria</a:t>
            </a:r>
            <a:endParaRPr lang="pt-BR" dirty="0" smtClean="0"/>
          </a:p>
          <a:p>
            <a:r>
              <a:rPr lang="pt-BR" dirty="0" smtClean="0"/>
              <a:t>Objeto</a:t>
            </a:r>
          </a:p>
          <a:p>
            <a:pPr lvl="1"/>
            <a:r>
              <a:rPr lang="pt-BR" dirty="0" smtClean="0"/>
              <a:t>Instância concreta de uma classe</a:t>
            </a:r>
          </a:p>
          <a:p>
            <a:pPr lvl="1"/>
            <a:r>
              <a:rPr lang="pt-BR" dirty="0" smtClean="0"/>
              <a:t>Cada objeto</a:t>
            </a:r>
          </a:p>
          <a:p>
            <a:pPr lvl="2"/>
            <a:r>
              <a:rPr lang="pt-BR" dirty="0" smtClean="0"/>
              <a:t>Mantém suas características (atributos da instância)</a:t>
            </a:r>
          </a:p>
          <a:p>
            <a:pPr lvl="2"/>
            <a:r>
              <a:rPr lang="pt-BR" dirty="0" smtClean="0"/>
              <a:t>Métodos atuam alteram o status (seus atributos) do objeto</a:t>
            </a:r>
          </a:p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Funções/Procedimentos/Comportamento</a:t>
            </a:r>
            <a:endParaRPr lang="pt-BR" dirty="0" smtClean="0"/>
          </a:p>
          <a:p>
            <a:r>
              <a:rPr lang="pt-BR" dirty="0" smtClean="0"/>
              <a:t>Atributos</a:t>
            </a:r>
          </a:p>
          <a:p>
            <a:pPr lvl="1"/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Variáveis de instância / campos (</a:t>
            </a:r>
            <a:r>
              <a:rPr lang="pt-BR" dirty="0" err="1" smtClean="0"/>
              <a:t>fields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Em conjunto seus valores definem o status do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Herança </a:t>
            </a:r>
            <a:endParaRPr lang="pt-BR" dirty="0" smtClean="0"/>
          </a:p>
          <a:p>
            <a:pPr lvl="1"/>
            <a:r>
              <a:rPr lang="pt-BR" dirty="0" smtClean="0"/>
              <a:t>Permite que uma classe herde características (atributos) e comportamento (métodos) de uma classe mãe (ou pai)</a:t>
            </a:r>
            <a:endParaRPr lang="pt-BR" dirty="0" smtClean="0"/>
          </a:p>
          <a:p>
            <a:pPr lvl="1"/>
            <a:r>
              <a:rPr lang="pt-BR" dirty="0" smtClean="0"/>
              <a:t>Herança </a:t>
            </a:r>
            <a:r>
              <a:rPr lang="pt-BR" dirty="0" smtClean="0"/>
              <a:t>Simples</a:t>
            </a:r>
          </a:p>
          <a:p>
            <a:pPr lvl="2"/>
            <a:r>
              <a:rPr lang="pt-BR" dirty="0" smtClean="0"/>
              <a:t>Apenas uma superclasse</a:t>
            </a:r>
            <a:endParaRPr lang="pt-BR" dirty="0" smtClean="0"/>
          </a:p>
          <a:p>
            <a:pPr lvl="1"/>
            <a:r>
              <a:rPr lang="pt-BR" dirty="0" smtClean="0"/>
              <a:t>Herança </a:t>
            </a:r>
            <a:r>
              <a:rPr lang="pt-BR" dirty="0" smtClean="0"/>
              <a:t>Múltipla</a:t>
            </a:r>
          </a:p>
          <a:p>
            <a:pPr lvl="2"/>
            <a:r>
              <a:rPr lang="pt-BR" dirty="0" smtClean="0"/>
              <a:t>Herança de mais de uma classe</a:t>
            </a:r>
          </a:p>
          <a:p>
            <a:pPr lvl="2"/>
            <a:r>
              <a:rPr lang="pt-BR" dirty="0" smtClean="0"/>
              <a:t>Java NÃO possui herança múltipla, apenas simples</a:t>
            </a:r>
            <a:endParaRPr lang="pt-BR" dirty="0" smtClean="0"/>
          </a:p>
          <a:p>
            <a:pPr lvl="1"/>
            <a:r>
              <a:rPr lang="pt-BR" dirty="0" smtClean="0"/>
              <a:t>Sobrescrita</a:t>
            </a:r>
          </a:p>
          <a:p>
            <a:pPr lvl="2"/>
            <a:r>
              <a:rPr lang="pt-BR" dirty="0" smtClean="0"/>
              <a:t>Um método da subclasse sobrescreve o método da superclasse</a:t>
            </a:r>
          </a:p>
          <a:p>
            <a:pPr lvl="1"/>
            <a:r>
              <a:rPr lang="pt-BR" dirty="0" smtClean="0"/>
              <a:t>Polimorfismo</a:t>
            </a:r>
          </a:p>
          <a:p>
            <a:pPr lvl="2"/>
            <a:r>
              <a:rPr lang="pt-BR" dirty="0" smtClean="0"/>
              <a:t>Quando uma classe sobrescreve um método da superclasse a resolução sobre qual método deve ser acionado é resolvido em tempo de runtime (late </a:t>
            </a:r>
            <a:r>
              <a:rPr lang="pt-BR" dirty="0" err="1" smtClean="0"/>
              <a:t>binding</a:t>
            </a:r>
            <a:r>
              <a:rPr lang="pt-BR" dirty="0" smtClean="0"/>
              <a:t>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Visibilidade de Classes, Atributos Métodos</a:t>
            </a:r>
            <a:endParaRPr lang="pt-BR" dirty="0" smtClean="0"/>
          </a:p>
          <a:p>
            <a:pPr lvl="1"/>
            <a:r>
              <a:rPr lang="pt-BR" dirty="0" smtClean="0"/>
              <a:t>Define regras para acessar atributos, métodos e classes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: Acessível por qualquer outra classe</a:t>
            </a:r>
          </a:p>
          <a:p>
            <a:pPr lvl="1"/>
            <a:r>
              <a:rPr lang="pt-BR" dirty="0" err="1" smtClean="0"/>
              <a:t>protected</a:t>
            </a:r>
            <a:r>
              <a:rPr lang="pt-BR" dirty="0" smtClean="0"/>
              <a:t>: Acessível por classes do mesmo pacote e subclasses (classes pertencente a hierarquia)</a:t>
            </a:r>
          </a:p>
          <a:p>
            <a:pPr lvl="1"/>
            <a:r>
              <a:rPr lang="pt-BR" dirty="0" smtClean="0"/>
              <a:t>/* </a:t>
            </a:r>
            <a:r>
              <a:rPr lang="pt-BR" dirty="0" err="1" smtClean="0"/>
              <a:t>protected</a:t>
            </a:r>
            <a:r>
              <a:rPr lang="pt-BR" dirty="0" smtClean="0"/>
              <a:t> */: Acessível por classes do mesmo pacote. Não existe palavra reservada da linguagem para este tipo</a:t>
            </a:r>
          </a:p>
          <a:p>
            <a:pPr lvl="1"/>
            <a:r>
              <a:rPr lang="pt-BR" dirty="0" err="1" smtClean="0"/>
              <a:t>private</a:t>
            </a:r>
            <a:r>
              <a:rPr lang="pt-BR" dirty="0" smtClean="0"/>
              <a:t>: Acessível apenas dentro da mesma classe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Abstração</a:t>
            </a:r>
          </a:p>
          <a:p>
            <a:pPr lvl="1"/>
            <a:r>
              <a:rPr lang="pt-BR" dirty="0" smtClean="0"/>
              <a:t>Capacidade de focar num nível de detalhe do modelo</a:t>
            </a:r>
            <a:endParaRPr lang="pt-BR" dirty="0" smtClean="0"/>
          </a:p>
          <a:p>
            <a:r>
              <a:rPr lang="pt-BR" dirty="0" smtClean="0"/>
              <a:t>Encapsulamento</a:t>
            </a:r>
          </a:p>
          <a:p>
            <a:pPr lvl="1"/>
            <a:r>
              <a:rPr lang="pt-BR" dirty="0" smtClean="0"/>
              <a:t>Ocultar partes internas e oferecer uma interface ao mundo exterior</a:t>
            </a:r>
          </a:p>
          <a:p>
            <a:r>
              <a:rPr lang="pt-BR" dirty="0" smtClean="0"/>
              <a:t>Classes Abstratas</a:t>
            </a:r>
          </a:p>
          <a:p>
            <a:pPr lvl="1"/>
            <a:r>
              <a:rPr lang="pt-BR" dirty="0" smtClean="0"/>
              <a:t>Não é possível instanciar classes abstratas</a:t>
            </a:r>
          </a:p>
          <a:p>
            <a:pPr lvl="1"/>
            <a:r>
              <a:rPr lang="pt-BR" dirty="0" smtClean="0"/>
              <a:t>Normalmente definem um tipo mais genérico </a:t>
            </a:r>
          </a:p>
          <a:p>
            <a:pPr lvl="1"/>
            <a:r>
              <a:rPr lang="pt-BR" dirty="0" smtClean="0"/>
              <a:t>Oferecem suporte às subclasses</a:t>
            </a:r>
            <a:endParaRPr lang="pt-BR" dirty="0" smtClean="0"/>
          </a:p>
          <a:p>
            <a:r>
              <a:rPr lang="pt-BR" dirty="0" smtClean="0"/>
              <a:t>Interfaces</a:t>
            </a:r>
          </a:p>
          <a:p>
            <a:pPr lvl="1"/>
            <a:r>
              <a:rPr lang="pt-BR" dirty="0" smtClean="0"/>
              <a:t>Definem um contrato com as classes que a implementam</a:t>
            </a:r>
          </a:p>
          <a:p>
            <a:pPr lvl="1"/>
            <a:r>
              <a:rPr lang="pt-BR" dirty="0" smtClean="0"/>
              <a:t>Funcionam de forma semelhante a classes 100% abstratas</a:t>
            </a:r>
          </a:p>
          <a:p>
            <a:r>
              <a:rPr lang="pt-BR" dirty="0" smtClean="0"/>
              <a:t>Construtores</a:t>
            </a:r>
          </a:p>
          <a:p>
            <a:pPr lvl="1"/>
            <a:r>
              <a:rPr lang="pt-BR" dirty="0" smtClean="0"/>
              <a:t>Método especial que retornam a instância criada da classe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Sobrecarga</a:t>
            </a:r>
          </a:p>
          <a:p>
            <a:pPr lvl="1"/>
            <a:r>
              <a:rPr lang="pt-BR" dirty="0" err="1" smtClean="0"/>
              <a:t>Overload</a:t>
            </a:r>
            <a:endParaRPr lang="pt-BR" dirty="0" smtClean="0"/>
          </a:p>
          <a:p>
            <a:pPr lvl="1"/>
            <a:r>
              <a:rPr lang="pt-BR" dirty="0" smtClean="0"/>
              <a:t>Permite mais de um método com o mesmo nome, porém com assinaturas diferentes</a:t>
            </a:r>
          </a:p>
          <a:p>
            <a:r>
              <a:rPr lang="pt-BR" dirty="0" smtClean="0"/>
              <a:t>Sobrescrita</a:t>
            </a:r>
          </a:p>
          <a:p>
            <a:pPr lvl="1"/>
            <a:r>
              <a:rPr lang="pt-BR" dirty="0" err="1" smtClean="0"/>
              <a:t>Override</a:t>
            </a:r>
            <a:endParaRPr lang="pt-BR" dirty="0" smtClean="0"/>
          </a:p>
          <a:p>
            <a:pPr lvl="1"/>
            <a:r>
              <a:rPr lang="pt-BR" dirty="0" smtClean="0"/>
              <a:t>Quando uma subclasse sobrescreve um método da superclasse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3727</TotalTime>
  <Words>368</Words>
  <Application>Microsoft Office PowerPoint</Application>
  <PresentationFormat>Apresentação na tela (4:3)</PresentationFormat>
  <Paragraphs>83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Módulo</vt:lpstr>
      <vt:lpstr>Fundamentos – Orientação a Objetos</vt:lpstr>
      <vt:lpstr>Tópicos</vt:lpstr>
      <vt:lpstr>Tópicos</vt:lpstr>
      <vt:lpstr>Orientação a Objetos</vt:lpstr>
      <vt:lpstr>Orientação a Objetos</vt:lpstr>
      <vt:lpstr>Orientação a Objetos</vt:lpstr>
      <vt:lpstr>Orientação a Objetos</vt:lpstr>
      <vt:lpstr>Orientação a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102</cp:revision>
  <dcterms:modified xsi:type="dcterms:W3CDTF">2014-03-24T20:22:04Z</dcterms:modified>
</cp:coreProperties>
</file>