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17" autoAdjust="0"/>
  </p:normalViewPr>
  <p:slideViewPr>
    <p:cSldViewPr>
      <p:cViewPr varScale="1">
        <p:scale>
          <a:sx n="55" d="100"/>
          <a:sy n="5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B77A-D2B4-472A-BFF6-BFE225C3220A}" type="datetimeFigureOut">
              <a:rPr lang="pt-BR" smtClean="0"/>
              <a:t>05/03/2014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91EDC-0C87-4192-8AD8-36C87AC108D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1EDC-0C87-4192-8AD8-36C87AC108D0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05/03/2014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Treinamento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Fornecer o conhecimento </a:t>
            </a:r>
            <a:r>
              <a:rPr lang="pt-BR" dirty="0" smtClean="0"/>
              <a:t>básico (mínimo) </a:t>
            </a:r>
            <a:r>
              <a:rPr lang="pt-BR" dirty="0" smtClean="0"/>
              <a:t>para iniciar o </a:t>
            </a:r>
            <a:r>
              <a:rPr lang="pt-BR" b="1" i="1" dirty="0" smtClean="0"/>
              <a:t>Desenvolvimento de Aplicações</a:t>
            </a:r>
            <a:r>
              <a:rPr lang="pt-BR" dirty="0" smtClean="0"/>
              <a:t> baseadas na </a:t>
            </a:r>
            <a:r>
              <a:rPr lang="pt-BR" b="1" i="1" dirty="0" smtClean="0"/>
              <a:t>Arquitetura CPB (versão 0.1)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Módulos</a:t>
            </a:r>
          </a:p>
          <a:p>
            <a:pPr lvl="1"/>
            <a:r>
              <a:rPr lang="pt-BR" dirty="0" smtClean="0"/>
              <a:t>Java Básico</a:t>
            </a:r>
          </a:p>
          <a:p>
            <a:pPr lvl="1"/>
            <a:r>
              <a:rPr lang="pt-BR" dirty="0" smtClean="0"/>
              <a:t>Maven </a:t>
            </a:r>
            <a:r>
              <a:rPr lang="pt-BR" dirty="0" smtClean="0"/>
              <a:t>Mínimo</a:t>
            </a:r>
            <a:endParaRPr lang="pt-BR" dirty="0" smtClean="0"/>
          </a:p>
          <a:p>
            <a:pPr lvl="1"/>
            <a:r>
              <a:rPr lang="pt-BR" dirty="0" smtClean="0"/>
              <a:t>JEE Mínimo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Módulo: Java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Plataforma Java</a:t>
            </a:r>
          </a:p>
          <a:p>
            <a:r>
              <a:rPr lang="pt-BR" dirty="0" smtClean="0"/>
              <a:t>Linguagem Java</a:t>
            </a:r>
            <a:endParaRPr lang="pt-BR" dirty="0" smtClean="0"/>
          </a:p>
          <a:p>
            <a:r>
              <a:rPr lang="pt-BR" dirty="0" smtClean="0"/>
              <a:t>Orientação a Objetos</a:t>
            </a:r>
            <a:endParaRPr lang="pt-BR" dirty="0" smtClean="0"/>
          </a:p>
          <a:p>
            <a:r>
              <a:rPr lang="pt-BR" dirty="0" smtClean="0"/>
              <a:t>Tratamento de Exceções</a:t>
            </a:r>
          </a:p>
          <a:p>
            <a:r>
              <a:rPr lang="pt-BR" dirty="0" smtClean="0"/>
              <a:t>Collections (mínimo)</a:t>
            </a:r>
          </a:p>
          <a:p>
            <a:r>
              <a:rPr lang="pt-BR" dirty="0" smtClean="0"/>
              <a:t>Java IO (mínimo)</a:t>
            </a:r>
          </a:p>
          <a:p>
            <a:r>
              <a:rPr lang="pt-BR" dirty="0" smtClean="0"/>
              <a:t>Noções de Banco de Dados</a:t>
            </a:r>
          </a:p>
          <a:p>
            <a:r>
              <a:rPr lang="pt-BR" dirty="0" smtClean="0"/>
              <a:t>JDBC (básico)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Módulo: Maven Mínimo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</a:p>
          <a:p>
            <a:r>
              <a:rPr lang="pt-BR" dirty="0" smtClean="0"/>
              <a:t>Ferramentas</a:t>
            </a:r>
          </a:p>
          <a:p>
            <a:pPr lvl="1"/>
            <a:r>
              <a:rPr lang="pt-BR" dirty="0" smtClean="0"/>
              <a:t>Maven</a:t>
            </a:r>
          </a:p>
          <a:p>
            <a:pPr lvl="1"/>
            <a:r>
              <a:rPr lang="pt-BR" dirty="0" smtClean="0"/>
              <a:t>Maven Plugin</a:t>
            </a:r>
            <a:endParaRPr lang="pt-BR" dirty="0" smtClean="0"/>
          </a:p>
          <a:p>
            <a:pPr lvl="1"/>
            <a:r>
              <a:rPr lang="pt-BR" dirty="0" smtClean="0"/>
              <a:t>Repositórios</a:t>
            </a:r>
            <a:endParaRPr lang="pt-BR" dirty="0" smtClean="0"/>
          </a:p>
          <a:p>
            <a:r>
              <a:rPr lang="pt-BR" dirty="0" smtClean="0"/>
              <a:t>Plugins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Módulo: JEE Mínimo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Java Web</a:t>
            </a:r>
          </a:p>
          <a:p>
            <a:pPr lvl="1"/>
            <a:r>
              <a:rPr lang="pt-BR" dirty="0" smtClean="0"/>
              <a:t>Conceitos (</a:t>
            </a:r>
            <a:r>
              <a:rPr lang="pt-BR" dirty="0" smtClean="0"/>
              <a:t>Protocolo HTTP, </a:t>
            </a:r>
            <a:r>
              <a:rPr lang="pt-BR" dirty="0" smtClean="0"/>
              <a:t>Container Web, Servlet...)</a:t>
            </a:r>
          </a:p>
          <a:p>
            <a:pPr lvl="1"/>
            <a:r>
              <a:rPr lang="pt-BR" dirty="0" smtClean="0"/>
              <a:t>JavaServer Faces</a:t>
            </a:r>
          </a:p>
          <a:p>
            <a:r>
              <a:rPr lang="pt-BR" dirty="0" smtClean="0"/>
              <a:t>EJB</a:t>
            </a:r>
          </a:p>
          <a:p>
            <a:pPr lvl="1"/>
            <a:r>
              <a:rPr lang="pt-BR" dirty="0" smtClean="0"/>
              <a:t>Conceitos (</a:t>
            </a:r>
            <a:r>
              <a:rPr lang="pt-BR" dirty="0" smtClean="0"/>
              <a:t>Container EJB, EJB, ...)</a:t>
            </a:r>
          </a:p>
          <a:p>
            <a:r>
              <a:rPr lang="pt-BR" dirty="0" smtClean="0"/>
              <a:t>CDI</a:t>
            </a:r>
          </a:p>
          <a:p>
            <a:r>
              <a:rPr lang="pt-BR" dirty="0" smtClean="0"/>
              <a:t>JPA (mínimo)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403</TotalTime>
  <Words>108</Words>
  <Application>Microsoft Office PowerPoint</Application>
  <PresentationFormat>Apresentação na tela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Módulo</vt:lpstr>
      <vt:lpstr>Fundamentos</vt:lpstr>
      <vt:lpstr>Objetivo</vt:lpstr>
      <vt:lpstr>Módulos</vt:lpstr>
      <vt:lpstr>Módulo: Java Básico</vt:lpstr>
      <vt:lpstr>Módulo: Maven Mínimo</vt:lpstr>
      <vt:lpstr>Módulo: JEE Mínimo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</dc:title>
  <cp:lastModifiedBy>eduardo.ribeiro</cp:lastModifiedBy>
  <cp:revision>13</cp:revision>
  <dcterms:modified xsi:type="dcterms:W3CDTF">2014-03-06T01:52:00Z</dcterms:modified>
</cp:coreProperties>
</file>