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2A2BD-CC29-4004-A6CB-381D655ED25A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E5215-3D77-4935-820B-6E906215D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35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98AF6B5-10CD-49C0-AEEE-860F9F4EF8DF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4D8B-7386-49E2-841C-48DCB2254784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4C74-CD99-43D0-ADC3-9CD2BA5C3F7B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F29D-499C-45D2-9CFB-92B9A8E213BC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28B0-2A0B-416F-A951-17C70896ACEE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2AED-A1DF-4115-B2A6-E42838EAC461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E600-9913-4C99-99EB-735D98B219AA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D75-83FE-4A29-B29A-D5ED309A1ED4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563A-84AD-4F47-9672-85A115710077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1DA9-895C-41DE-A16B-45B0CF92A3E9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5D51-A492-4BBD-95F7-A09B2087A7D8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C733-3AF1-4EA2-99C5-65238ABDC94B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9666-5326-48E6-A43C-97BF7638444B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AFFE-09C7-4CCD-B8F9-0482C7A86FB5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06AB-05C0-4B8B-893C-B5602F4FA1E5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AEB5-8CB9-4075-8F08-D52CB05B64B3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9255-AB33-4DDA-8BF6-5CA2222C0DB6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BEDF2-B5C6-4990-9868-48EE35D9BF7E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19D8-A43C-4497-8D58-2BB433CD1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16377"/>
            <a:ext cx="8791575" cy="1249776"/>
          </a:xfrm>
        </p:spPr>
        <p:txBody>
          <a:bodyPr/>
          <a:lstStyle/>
          <a:p>
            <a:pPr algn="ctr"/>
            <a:r>
              <a:rPr lang="en-GB" dirty="0"/>
              <a:t>H2020: SRHC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97951-D3A1-4665-8201-87B38D38C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252869"/>
            <a:ext cx="8791575" cy="3591339"/>
          </a:xfrm>
        </p:spPr>
        <p:txBody>
          <a:bodyPr>
            <a:normAutofit/>
          </a:bodyPr>
          <a:lstStyle/>
          <a:p>
            <a:pPr algn="ctr"/>
            <a:r>
              <a:rPr lang="en-GB" sz="2400" dirty="0"/>
              <a:t>Smart robot house cleaner</a:t>
            </a:r>
            <a:endParaRPr lang="sr-Latn-RS" sz="2400" dirty="0"/>
          </a:p>
          <a:p>
            <a:pPr algn="ctr"/>
            <a:endParaRPr lang="sr-Latn-RS" sz="2400" dirty="0"/>
          </a:p>
          <a:p>
            <a:pPr algn="ctr"/>
            <a:r>
              <a:rPr lang="sr-Latn-RS" dirty="0"/>
              <a:t>Team </a:t>
            </a:r>
            <a:r>
              <a:rPr lang="sr-Latn-RS" dirty="0" err="1"/>
              <a:t>members</a:t>
            </a:r>
            <a:r>
              <a:rPr lang="sr-Latn-RS" dirty="0"/>
              <a:t>: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Nikola</a:t>
            </a:r>
            <a:r>
              <a:rPr lang="en-GB" dirty="0">
                <a:cs typeface="Calibri" panose="020F0502020204030204" pitchFamily="34" charset="0"/>
              </a:rPr>
              <a:t> </a:t>
            </a:r>
            <a:r>
              <a:rPr lang="en-GB" dirty="0" err="1">
                <a:cs typeface="Calibri" panose="020F0502020204030204" pitchFamily="34" charset="0"/>
              </a:rPr>
              <a:t>dimitrijevi</a:t>
            </a:r>
            <a:r>
              <a:rPr lang="sr-Latn-RS" dirty="0">
                <a:cs typeface="Calibri" panose="020F0502020204030204" pitchFamily="34" charset="0"/>
              </a:rPr>
              <a:t>ć</a:t>
            </a:r>
          </a:p>
          <a:p>
            <a:pPr algn="ctr"/>
            <a:r>
              <a:rPr lang="sr-Latn-RS" dirty="0">
                <a:cs typeface="Calibri" panose="020F0502020204030204" pitchFamily="34" charset="0"/>
              </a:rPr>
              <a:t>Strahinja Stanojević</a:t>
            </a:r>
          </a:p>
          <a:p>
            <a:pPr algn="ctr"/>
            <a:r>
              <a:rPr lang="sr-Latn-RS" dirty="0">
                <a:cs typeface="Calibri" panose="020F0502020204030204" pitchFamily="34" charset="0"/>
              </a:rPr>
              <a:t>Ana Bajić</a:t>
            </a:r>
            <a:endParaRPr lang="en-GB" dirty="0"/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25661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5058-5EC0-44AB-87D7-684FEDEC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/>
          <a:lstStyle/>
          <a:p>
            <a:pPr algn="ctr"/>
            <a:r>
              <a:rPr lang="en-GB" dirty="0"/>
              <a:t>Horizon 2020 </a:t>
            </a:r>
            <a:br>
              <a:rPr lang="sr-Latn-RS" dirty="0"/>
            </a:br>
            <a:r>
              <a:rPr lang="en-GB" dirty="0"/>
              <a:t>The EU Framework Programme for Research and Innovation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ACCDC67-B3E2-4749-A5B9-DB8D71A03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23" y="3429000"/>
            <a:ext cx="3749567" cy="26003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C539B-B20F-4479-B998-703210086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16593" y="2249483"/>
            <a:ext cx="5730816" cy="3779842"/>
          </a:xfrm>
        </p:spPr>
        <p:txBody>
          <a:bodyPr/>
          <a:lstStyle/>
          <a:p>
            <a:r>
              <a:rPr lang="sr-Latn-RS" sz="1800" dirty="0"/>
              <a:t>Project </a:t>
            </a:r>
            <a:r>
              <a:rPr lang="sr-Latn-RS" sz="1800" dirty="0" err="1"/>
              <a:t>description</a:t>
            </a:r>
            <a:r>
              <a:rPr lang="sr-Latn-RS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800" dirty="0"/>
              <a:t>SRHC is a </a:t>
            </a:r>
            <a:r>
              <a:rPr lang="sr-Latn-RS" sz="1800" dirty="0" err="1"/>
              <a:t>house</a:t>
            </a:r>
            <a:r>
              <a:rPr lang="sr-Latn-RS" sz="1800" dirty="0"/>
              <a:t> </a:t>
            </a:r>
            <a:r>
              <a:rPr lang="sr-Latn-RS" sz="1800" dirty="0" err="1"/>
              <a:t>cleaning</a:t>
            </a:r>
            <a:r>
              <a:rPr lang="sr-Latn-RS" sz="1800" dirty="0"/>
              <a:t> robot, </a:t>
            </a:r>
            <a:r>
              <a:rPr lang="sr-Latn-RS" sz="1800" dirty="0" err="1"/>
              <a:t>designed</a:t>
            </a:r>
            <a:r>
              <a:rPr lang="sr-Latn-RS" sz="1800" dirty="0"/>
              <a:t> to </a:t>
            </a:r>
            <a:r>
              <a:rPr lang="sr-Latn-RS" sz="1800" dirty="0" err="1"/>
              <a:t>help</a:t>
            </a:r>
            <a:r>
              <a:rPr lang="sr-Latn-RS" sz="1800" dirty="0"/>
              <a:t> </a:t>
            </a:r>
            <a:r>
              <a:rPr lang="sr-Latn-RS" sz="1800" dirty="0" err="1"/>
              <a:t>people</a:t>
            </a:r>
            <a:r>
              <a:rPr lang="sr-Latn-RS" sz="1800" dirty="0"/>
              <a:t> in </a:t>
            </a:r>
            <a:r>
              <a:rPr lang="sr-Latn-RS" sz="1800" dirty="0" err="1"/>
              <a:t>everyday</a:t>
            </a:r>
            <a:r>
              <a:rPr lang="sr-Latn-RS" sz="1800" dirty="0"/>
              <a:t> </a:t>
            </a:r>
            <a:r>
              <a:rPr lang="sr-Latn-RS" sz="1800" dirty="0" err="1"/>
              <a:t>tasks</a:t>
            </a:r>
            <a:r>
              <a:rPr lang="sr-Latn-R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800" dirty="0" err="1"/>
              <a:t>It</a:t>
            </a:r>
            <a:r>
              <a:rPr lang="sr-Latn-RS" sz="1800" dirty="0"/>
              <a:t> </a:t>
            </a:r>
            <a:r>
              <a:rPr lang="sr-Latn-RS" sz="1800" dirty="0" err="1"/>
              <a:t>can</a:t>
            </a:r>
            <a:r>
              <a:rPr lang="sr-Latn-RS" sz="1800" dirty="0"/>
              <a:t> </a:t>
            </a:r>
            <a:r>
              <a:rPr lang="sr-Latn-RS" sz="1800" dirty="0" err="1"/>
              <a:t>vacuum</a:t>
            </a:r>
            <a:r>
              <a:rPr lang="sr-Latn-RS" sz="1800" dirty="0"/>
              <a:t>, </a:t>
            </a:r>
            <a:r>
              <a:rPr lang="sr-Latn-RS" sz="1800" dirty="0" err="1"/>
              <a:t>clean</a:t>
            </a:r>
            <a:r>
              <a:rPr lang="sr-Latn-RS" sz="1800" dirty="0"/>
              <a:t>, </a:t>
            </a:r>
            <a:r>
              <a:rPr lang="sr-Latn-RS" sz="1800" dirty="0" err="1"/>
              <a:t>empty</a:t>
            </a:r>
            <a:r>
              <a:rPr lang="sr-Latn-RS" sz="1800" dirty="0"/>
              <a:t> </a:t>
            </a:r>
            <a:r>
              <a:rPr lang="sr-Latn-RS" sz="1800" dirty="0" err="1"/>
              <a:t>its</a:t>
            </a:r>
            <a:r>
              <a:rPr lang="sr-Latn-RS" sz="1800" dirty="0"/>
              <a:t> </a:t>
            </a:r>
            <a:r>
              <a:rPr lang="sr-Latn-RS" sz="1800" dirty="0" err="1"/>
              <a:t>garbage</a:t>
            </a:r>
            <a:r>
              <a:rPr lang="sr-Latn-RS" sz="1800" dirty="0"/>
              <a:t> bag </a:t>
            </a:r>
            <a:r>
              <a:rPr lang="sr-Latn-RS" sz="1800" dirty="0" err="1"/>
              <a:t>and</a:t>
            </a:r>
            <a:r>
              <a:rPr lang="sr-Latn-RS" sz="1800" dirty="0"/>
              <a:t> </a:t>
            </a:r>
            <a:r>
              <a:rPr lang="sr-Latn-RS" sz="1800" dirty="0" err="1"/>
              <a:t>charge</a:t>
            </a:r>
            <a:r>
              <a:rPr lang="sr-Latn-RS" sz="1800" dirty="0"/>
              <a:t>, </a:t>
            </a:r>
            <a:r>
              <a:rPr lang="sr-Latn-RS" sz="1800" dirty="0" err="1"/>
              <a:t>without</a:t>
            </a:r>
            <a:r>
              <a:rPr lang="sr-Latn-RS" sz="1800" dirty="0"/>
              <a:t> human </a:t>
            </a:r>
            <a:r>
              <a:rPr lang="sr-Latn-RS" sz="1800" dirty="0" err="1"/>
              <a:t>intervention</a:t>
            </a:r>
            <a:r>
              <a:rPr lang="sr-Latn-R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800" dirty="0" err="1"/>
              <a:t>The</a:t>
            </a:r>
            <a:r>
              <a:rPr lang="sr-Latn-RS" sz="1800" dirty="0"/>
              <a:t> robot </a:t>
            </a:r>
            <a:r>
              <a:rPr lang="sr-Latn-RS" sz="1800" dirty="0" err="1"/>
              <a:t>can</a:t>
            </a:r>
            <a:r>
              <a:rPr lang="sr-Latn-RS" sz="1800" dirty="0"/>
              <a:t> </a:t>
            </a:r>
            <a:r>
              <a:rPr lang="sr-Latn-RS" sz="1800" dirty="0" err="1"/>
              <a:t>access</a:t>
            </a:r>
            <a:r>
              <a:rPr lang="sr-Latn-RS" sz="1800" dirty="0"/>
              <a:t> hard-to-</a:t>
            </a:r>
            <a:r>
              <a:rPr lang="sr-Latn-RS" sz="1800" dirty="0" err="1"/>
              <a:t>reach</a:t>
            </a:r>
            <a:r>
              <a:rPr lang="sr-Latn-RS" sz="1800" dirty="0"/>
              <a:t> </a:t>
            </a:r>
            <a:r>
              <a:rPr lang="sr-Latn-RS" sz="1800" dirty="0" err="1"/>
              <a:t>surfaces</a:t>
            </a:r>
            <a:r>
              <a:rPr lang="sr-Latn-RS" sz="1800" dirty="0"/>
              <a:t> </a:t>
            </a:r>
            <a:r>
              <a:rPr lang="sr-Latn-RS" sz="1800" dirty="0" err="1"/>
              <a:t>and</a:t>
            </a:r>
            <a:r>
              <a:rPr lang="sr-Latn-RS" sz="1800" dirty="0"/>
              <a:t> </a:t>
            </a:r>
            <a:r>
              <a:rPr lang="sr-Latn-RS" sz="1800" dirty="0" err="1"/>
              <a:t>every</a:t>
            </a:r>
            <a:r>
              <a:rPr lang="sr-Latn-RS" sz="1800" dirty="0"/>
              <a:t> </a:t>
            </a:r>
            <a:r>
              <a:rPr lang="sr-Latn-RS" sz="1800" dirty="0" err="1"/>
              <a:t>important</a:t>
            </a:r>
            <a:r>
              <a:rPr lang="sr-Latn-RS" sz="1800" dirty="0"/>
              <a:t>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800" dirty="0" err="1"/>
              <a:t>Highly</a:t>
            </a:r>
            <a:r>
              <a:rPr lang="sr-Latn-RS" sz="1800" dirty="0"/>
              <a:t> </a:t>
            </a:r>
            <a:r>
              <a:rPr lang="sr-Latn-RS" sz="1800" dirty="0" err="1"/>
              <a:t>resistant</a:t>
            </a:r>
            <a:r>
              <a:rPr lang="sr-Latn-RS" sz="1800" dirty="0"/>
              <a:t> to </a:t>
            </a:r>
            <a:r>
              <a:rPr lang="sr-Latn-RS" sz="1800" dirty="0" err="1"/>
              <a:t>any</a:t>
            </a:r>
            <a:r>
              <a:rPr lang="sr-Latn-RS" sz="1800" dirty="0"/>
              <a:t> </a:t>
            </a:r>
            <a:r>
              <a:rPr lang="sr-Latn-RS" sz="1800" dirty="0" err="1"/>
              <a:t>damage</a:t>
            </a:r>
            <a:r>
              <a:rPr lang="sr-Latn-R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800" dirty="0" err="1"/>
              <a:t>Safe</a:t>
            </a:r>
            <a:r>
              <a:rPr lang="sr-Latn-RS" sz="1800" dirty="0"/>
              <a:t> to </a:t>
            </a:r>
            <a:r>
              <a:rPr lang="sr-Latn-RS" sz="1800" dirty="0" err="1"/>
              <a:t>use</a:t>
            </a:r>
            <a:r>
              <a:rPr lang="sr-Latn-R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10C3B-8868-4ECF-8848-FECB7AA4D350}"/>
              </a:ext>
            </a:extLst>
          </p:cNvPr>
          <p:cNvSpPr txBox="1"/>
          <p:nvPr/>
        </p:nvSpPr>
        <p:spPr>
          <a:xfrm>
            <a:off x="1197823" y="2249483"/>
            <a:ext cx="38560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b="1" dirty="0"/>
              <a:t>SRHC</a:t>
            </a:r>
            <a:endParaRPr lang="sr-Latn-R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/>
              <a:t>Project </a:t>
            </a:r>
            <a:r>
              <a:rPr lang="sr-Latn-RS" sz="2000" dirty="0" err="1"/>
              <a:t>type</a:t>
            </a:r>
            <a:r>
              <a:rPr lang="sr-Latn-RS" sz="2000" dirty="0"/>
              <a:t>: STREP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/>
              <a:t>Project </a:t>
            </a:r>
            <a:r>
              <a:rPr lang="sr-Latn-RS" sz="2000" dirty="0" err="1"/>
              <a:t>length</a:t>
            </a:r>
            <a:r>
              <a:rPr lang="sr-Latn-RS" sz="2000" dirty="0"/>
              <a:t>: 2 </a:t>
            </a:r>
            <a:r>
              <a:rPr lang="sr-Latn-RS" sz="2000" dirty="0" err="1"/>
              <a:t>months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98FD55-9BD1-4ADA-9CCD-C9210ADB8E9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2/37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8638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>
            <a:normAutofit/>
          </a:bodyPr>
          <a:lstStyle/>
          <a:p>
            <a:pPr algn="ctr"/>
            <a:r>
              <a:rPr lang="sr-Latn-RS" sz="4800" dirty="0" err="1"/>
              <a:t>House</a:t>
            </a:r>
            <a:r>
              <a:rPr lang="sr-Latn-RS" sz="4800" dirty="0"/>
              <a:t> </a:t>
            </a:r>
            <a:r>
              <a:rPr lang="sr-Latn-RS" sz="4800" dirty="0" err="1"/>
              <a:t>cleaning</a:t>
            </a:r>
            <a:br>
              <a:rPr lang="sr-Latn-RS" sz="4800" dirty="0"/>
            </a:br>
            <a:endParaRPr lang="en-GB" sz="48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1D82093-EA9B-474E-A68C-B5D88DBB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0" y="1880151"/>
            <a:ext cx="9900705" cy="4149174"/>
          </a:xfrm>
        </p:spPr>
        <p:txBody>
          <a:bodyPr/>
          <a:lstStyle/>
          <a:p>
            <a:r>
              <a:rPr lang="sr-Latn-RS" sz="2400" dirty="0" err="1"/>
              <a:t>Cleaning</a:t>
            </a:r>
            <a:r>
              <a:rPr lang="sr-Latn-RS" sz="2400" dirty="0"/>
              <a:t> </a:t>
            </a:r>
            <a:r>
              <a:rPr lang="sr-Latn-RS" sz="2400" dirty="0" err="1"/>
              <a:t>the</a:t>
            </a:r>
            <a:r>
              <a:rPr lang="sr-Latn-RS" sz="2400" dirty="0"/>
              <a:t> </a:t>
            </a:r>
            <a:r>
              <a:rPr lang="sr-Latn-RS" sz="2400" dirty="0" err="1"/>
              <a:t>house</a:t>
            </a:r>
            <a:r>
              <a:rPr lang="sr-Latn-RS" sz="2400" dirty="0"/>
              <a:t> </a:t>
            </a:r>
            <a:r>
              <a:rPr lang="sr-Latn-RS" sz="2400" dirty="0" err="1"/>
              <a:t>can</a:t>
            </a:r>
            <a:r>
              <a:rPr lang="sr-Latn-RS" sz="2400" dirty="0"/>
              <a:t> be </a:t>
            </a:r>
            <a:r>
              <a:rPr lang="sr-Latn-RS" sz="2400" dirty="0" err="1"/>
              <a:t>extremly</a:t>
            </a:r>
            <a:r>
              <a:rPr lang="sr-Latn-RS" sz="2400" dirty="0"/>
              <a:t> </a:t>
            </a:r>
            <a:r>
              <a:rPr lang="sr-Latn-RS" sz="2400" dirty="0" err="1"/>
              <a:t>difficult</a:t>
            </a:r>
            <a:r>
              <a:rPr lang="sr-Latn-RS" sz="2400" dirty="0"/>
              <a:t> </a:t>
            </a:r>
            <a:r>
              <a:rPr lang="sr-Latn-RS" sz="2400" dirty="0" err="1"/>
              <a:t>and</a:t>
            </a:r>
            <a:r>
              <a:rPr lang="sr-Latn-RS" sz="2400" dirty="0"/>
              <a:t> </a:t>
            </a:r>
            <a:r>
              <a:rPr lang="sr-Latn-RS" sz="2400" dirty="0" err="1"/>
              <a:t>tiring</a:t>
            </a:r>
            <a:r>
              <a:rPr lang="sr-Latn-RS" sz="2400" dirty="0"/>
              <a:t>, </a:t>
            </a:r>
            <a:r>
              <a:rPr lang="sr-Latn-RS" sz="2400" dirty="0" err="1"/>
              <a:t>especially</a:t>
            </a:r>
            <a:r>
              <a:rPr lang="sr-Latn-RS" sz="2400" dirty="0"/>
              <a:t> </a:t>
            </a:r>
            <a:r>
              <a:rPr lang="sr-Latn-RS" sz="2400" dirty="0" err="1"/>
              <a:t>for</a:t>
            </a:r>
            <a:r>
              <a:rPr lang="sr-Latn-RS" sz="2400" dirty="0"/>
              <a:t> </a:t>
            </a:r>
            <a:r>
              <a:rPr lang="sr-Latn-RS" sz="2400" dirty="0" err="1"/>
              <a:t>working</a:t>
            </a:r>
            <a:r>
              <a:rPr lang="sr-Latn-RS" sz="2400" dirty="0"/>
              <a:t> </a:t>
            </a:r>
            <a:r>
              <a:rPr lang="sr-Latn-RS" sz="2400" dirty="0" err="1"/>
              <a:t>people</a:t>
            </a:r>
            <a:r>
              <a:rPr lang="sr-Latn-RS" sz="2400" dirty="0"/>
              <a:t>.</a:t>
            </a:r>
          </a:p>
          <a:p>
            <a:r>
              <a:rPr lang="sr-Latn-RS" sz="2400" dirty="0" err="1"/>
              <a:t>These</a:t>
            </a:r>
            <a:r>
              <a:rPr lang="sr-Latn-RS" sz="2400" dirty="0"/>
              <a:t> </a:t>
            </a:r>
            <a:r>
              <a:rPr lang="sr-Latn-RS" sz="2400" dirty="0" err="1"/>
              <a:t>chores</a:t>
            </a:r>
            <a:r>
              <a:rPr lang="sr-Latn-RS" sz="2400" dirty="0"/>
              <a:t> </a:t>
            </a:r>
            <a:r>
              <a:rPr lang="sr-Latn-RS" sz="2400" dirty="0" err="1"/>
              <a:t>can</a:t>
            </a:r>
            <a:r>
              <a:rPr lang="sr-Latn-RS" sz="2400" dirty="0"/>
              <a:t> be </a:t>
            </a:r>
            <a:r>
              <a:rPr lang="sr-Latn-RS" sz="2400" dirty="0" err="1"/>
              <a:t>monotonous</a:t>
            </a:r>
            <a:r>
              <a:rPr lang="sr-Latn-RS" sz="2400" dirty="0"/>
              <a:t>. </a:t>
            </a:r>
          </a:p>
          <a:p>
            <a:r>
              <a:rPr lang="sr-Latn-RS" sz="2400" dirty="0" err="1"/>
              <a:t>People</a:t>
            </a:r>
            <a:r>
              <a:rPr lang="sr-Latn-RS" sz="2400" dirty="0"/>
              <a:t> </a:t>
            </a:r>
            <a:r>
              <a:rPr lang="sr-Latn-RS" sz="2400" dirty="0" err="1"/>
              <a:t>would</a:t>
            </a:r>
            <a:r>
              <a:rPr lang="sr-Latn-RS" sz="2400" dirty="0"/>
              <a:t> </a:t>
            </a:r>
            <a:r>
              <a:rPr lang="sr-Latn-RS" sz="2400" dirty="0" err="1"/>
              <a:t>have</a:t>
            </a:r>
            <a:r>
              <a:rPr lang="sr-Latn-RS" sz="2400" dirty="0"/>
              <a:t> a lot more time to </a:t>
            </a:r>
            <a:r>
              <a:rPr lang="sr-Latn-RS" sz="2400" dirty="0" err="1"/>
              <a:t>spend</a:t>
            </a:r>
            <a:r>
              <a:rPr lang="sr-Latn-RS" sz="2400" dirty="0"/>
              <a:t> on </a:t>
            </a:r>
            <a:r>
              <a:rPr lang="sr-Latn-RS" sz="2400" dirty="0" err="1"/>
              <a:t>activities</a:t>
            </a:r>
            <a:r>
              <a:rPr lang="sr-Latn-RS" sz="2400" dirty="0"/>
              <a:t> </a:t>
            </a:r>
            <a:r>
              <a:rPr lang="sr-Latn-RS" sz="2400" dirty="0" err="1"/>
              <a:t>they</a:t>
            </a:r>
            <a:r>
              <a:rPr lang="sr-Latn-RS" sz="2400" dirty="0"/>
              <a:t> </a:t>
            </a:r>
            <a:r>
              <a:rPr lang="sr-Latn-RS" sz="2400" dirty="0" err="1"/>
              <a:t>enjoy</a:t>
            </a:r>
            <a:r>
              <a:rPr lang="sr-Latn-RS" sz="2400" dirty="0"/>
              <a:t>, </a:t>
            </a:r>
            <a:r>
              <a:rPr lang="sr-Latn-RS" sz="2400" dirty="0" err="1"/>
              <a:t>instead</a:t>
            </a:r>
            <a:r>
              <a:rPr lang="sr-Latn-RS" sz="2400" dirty="0"/>
              <a:t> </a:t>
            </a:r>
            <a:r>
              <a:rPr lang="sr-Latn-RS" sz="2400" dirty="0" err="1"/>
              <a:t>of</a:t>
            </a:r>
            <a:r>
              <a:rPr lang="sr-Latn-RS" sz="2400" dirty="0"/>
              <a:t> </a:t>
            </a:r>
            <a:r>
              <a:rPr lang="sr-Latn-RS" sz="2400" dirty="0" err="1"/>
              <a:t>wasting</a:t>
            </a:r>
            <a:r>
              <a:rPr lang="sr-Latn-RS" sz="2400" dirty="0"/>
              <a:t> </a:t>
            </a:r>
            <a:r>
              <a:rPr lang="sr-Latn-RS" sz="2400" dirty="0" err="1"/>
              <a:t>their</a:t>
            </a:r>
            <a:r>
              <a:rPr lang="sr-Latn-RS" sz="2400" dirty="0"/>
              <a:t>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3/37</a:t>
            </a:r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B938C10-3B67-4D12-B40B-3B4E1E9EE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516" y="3954738"/>
            <a:ext cx="4836180" cy="27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10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>
            <a:normAutofit/>
          </a:bodyPr>
          <a:lstStyle/>
          <a:p>
            <a:pPr algn="ctr"/>
            <a:r>
              <a:rPr lang="sr-Latn-RS" sz="4800" dirty="0" err="1"/>
              <a:t>House</a:t>
            </a:r>
            <a:r>
              <a:rPr lang="sr-Latn-RS" sz="4800" dirty="0"/>
              <a:t> </a:t>
            </a:r>
            <a:r>
              <a:rPr lang="sr-Latn-RS" sz="4800" dirty="0" err="1"/>
              <a:t>cleaning</a:t>
            </a:r>
            <a:br>
              <a:rPr lang="sr-Latn-RS" sz="4800" dirty="0"/>
            </a:br>
            <a:endParaRPr lang="en-GB" sz="48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1D82093-EA9B-474E-A68C-B5D88DBB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0" y="1880151"/>
            <a:ext cx="9900705" cy="4149174"/>
          </a:xfrm>
        </p:spPr>
        <p:txBody>
          <a:bodyPr>
            <a:normAutofit/>
          </a:bodyPr>
          <a:lstStyle/>
          <a:p>
            <a:r>
              <a:rPr lang="sr-Latn-RS" sz="2400" dirty="0"/>
              <a:t>Some </a:t>
            </a:r>
            <a:r>
              <a:rPr lang="sr-Latn-RS" sz="2400" dirty="0" err="1"/>
              <a:t>places</a:t>
            </a:r>
            <a:r>
              <a:rPr lang="sr-Latn-RS" sz="2400" dirty="0"/>
              <a:t> </a:t>
            </a:r>
            <a:r>
              <a:rPr lang="sr-Latn-RS" sz="2400" dirty="0" err="1"/>
              <a:t>could</a:t>
            </a:r>
            <a:r>
              <a:rPr lang="sr-Latn-RS" sz="2400" dirty="0"/>
              <a:t> be </a:t>
            </a:r>
            <a:r>
              <a:rPr lang="sr-Latn-RS" sz="2400" dirty="0" err="1"/>
              <a:t>out</a:t>
            </a:r>
            <a:r>
              <a:rPr lang="sr-Latn-RS" sz="2400" dirty="0"/>
              <a:t> </a:t>
            </a:r>
            <a:r>
              <a:rPr lang="sr-Latn-RS" sz="2400" dirty="0" err="1"/>
              <a:t>of</a:t>
            </a:r>
            <a:r>
              <a:rPr lang="sr-Latn-RS" sz="2400" dirty="0"/>
              <a:t> </a:t>
            </a:r>
            <a:r>
              <a:rPr lang="sr-Latn-RS" sz="2400" dirty="0" err="1"/>
              <a:t>human’s</a:t>
            </a:r>
            <a:r>
              <a:rPr lang="sr-Latn-RS" sz="2400" dirty="0"/>
              <a:t> </a:t>
            </a:r>
            <a:r>
              <a:rPr lang="sr-Latn-RS" sz="2400" dirty="0" err="1"/>
              <a:t>reach</a:t>
            </a:r>
            <a:r>
              <a:rPr lang="sr-Latn-RS" sz="2400" dirty="0"/>
              <a:t> </a:t>
            </a:r>
            <a:r>
              <a:rPr lang="sr-Latn-RS" sz="2400" dirty="0" err="1"/>
              <a:t>or</a:t>
            </a:r>
            <a:r>
              <a:rPr lang="sr-Latn-RS" sz="2400" dirty="0"/>
              <a:t> </a:t>
            </a:r>
            <a:r>
              <a:rPr lang="sr-Latn-RS" sz="2400" dirty="0" err="1"/>
              <a:t>they</a:t>
            </a:r>
            <a:r>
              <a:rPr lang="sr-Latn-RS" sz="2400" dirty="0"/>
              <a:t> </a:t>
            </a:r>
            <a:r>
              <a:rPr lang="sr-Latn-RS" sz="2400" dirty="0" err="1"/>
              <a:t>could</a:t>
            </a:r>
            <a:r>
              <a:rPr lang="sr-Latn-RS" sz="2400" dirty="0"/>
              <a:t> </a:t>
            </a:r>
            <a:r>
              <a:rPr lang="sr-Latn-RS" sz="2400" dirty="0" err="1"/>
              <a:t>even</a:t>
            </a:r>
            <a:r>
              <a:rPr lang="sr-Latn-RS" sz="2400" dirty="0"/>
              <a:t> be </a:t>
            </a:r>
            <a:r>
              <a:rPr lang="sr-Latn-RS" sz="2400" dirty="0" err="1"/>
              <a:t>dangerous</a:t>
            </a:r>
            <a:r>
              <a:rPr lang="sr-Latn-RS" sz="2400" dirty="0"/>
              <a:t>.</a:t>
            </a:r>
          </a:p>
          <a:p>
            <a:endParaRPr lang="sr-Latn-RS" sz="2400" dirty="0"/>
          </a:p>
          <a:p>
            <a:endParaRPr lang="sr-Latn-RS" sz="2400" dirty="0"/>
          </a:p>
          <a:p>
            <a:r>
              <a:rPr lang="sr-Latn-RS" sz="2400" dirty="0"/>
              <a:t>			          </a:t>
            </a:r>
            <a:r>
              <a:rPr lang="sr-Latn-RS" sz="2400" dirty="0" err="1"/>
              <a:t>What</a:t>
            </a:r>
            <a:r>
              <a:rPr lang="sr-Latn-RS" sz="2400" dirty="0"/>
              <a:t> a brave</a:t>
            </a:r>
          </a:p>
          <a:p>
            <a:r>
              <a:rPr lang="sr-Latn-RS" sz="2400" dirty="0"/>
              <a:t>				   </a:t>
            </a:r>
            <a:r>
              <a:rPr lang="sr-Latn-RS" sz="2400" dirty="0" err="1"/>
              <a:t>granny</a:t>
            </a:r>
            <a:r>
              <a:rPr lang="sr-Latn-RS" sz="2400" dirty="0"/>
              <a:t>! </a:t>
            </a:r>
          </a:p>
          <a:p>
            <a:r>
              <a:rPr lang="sr-Latn-RS" sz="2400" dirty="0"/>
              <a:t>				        	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4/37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17AA9-9E56-4F91-9142-48E921026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46" y="2695575"/>
            <a:ext cx="3333750" cy="3333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4B7C40-392C-402C-8DD4-5F7CFD0C6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362" y="2695575"/>
            <a:ext cx="3203863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87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>
            <a:normAutofit/>
          </a:bodyPr>
          <a:lstStyle/>
          <a:p>
            <a:pPr algn="ctr"/>
            <a:r>
              <a:rPr lang="sr-Latn-RS" sz="4800" dirty="0" err="1"/>
              <a:t>House</a:t>
            </a:r>
            <a:r>
              <a:rPr lang="sr-Latn-RS" sz="4800" dirty="0"/>
              <a:t> </a:t>
            </a:r>
            <a:r>
              <a:rPr lang="sr-Latn-RS" sz="4800" dirty="0" err="1"/>
              <a:t>cleaning</a:t>
            </a:r>
            <a:br>
              <a:rPr lang="sr-Latn-RS" sz="4800" dirty="0"/>
            </a:br>
            <a:r>
              <a:rPr lang="sr-Latn-RS" sz="2800" dirty="0" err="1"/>
              <a:t>existing</a:t>
            </a:r>
            <a:r>
              <a:rPr lang="sr-Latn-RS" sz="2800" dirty="0"/>
              <a:t> </a:t>
            </a:r>
            <a:r>
              <a:rPr lang="sr-Latn-RS" sz="2800" dirty="0" err="1"/>
              <a:t>solution</a:t>
            </a:r>
            <a:endParaRPr lang="en-GB" sz="48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1D82093-EA9B-474E-A68C-B5D88DBB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0" y="1880151"/>
            <a:ext cx="9900705" cy="4149174"/>
          </a:xfrm>
        </p:spPr>
        <p:txBody>
          <a:bodyPr>
            <a:normAutofit/>
          </a:bodyPr>
          <a:lstStyle/>
          <a:p>
            <a:r>
              <a:rPr lang="sr-Latn-RS" sz="2400" dirty="0" err="1"/>
              <a:t>The</a:t>
            </a:r>
            <a:r>
              <a:rPr lang="sr-Latn-RS" sz="2400" dirty="0"/>
              <a:t> </a:t>
            </a:r>
            <a:r>
              <a:rPr lang="sr-Latn-RS" sz="2400" dirty="0" err="1"/>
              <a:t>existing</a:t>
            </a:r>
            <a:r>
              <a:rPr lang="sr-Latn-RS" sz="2400" dirty="0"/>
              <a:t> </a:t>
            </a:r>
            <a:r>
              <a:rPr lang="sr-Latn-RS" sz="2400" dirty="0" err="1"/>
              <a:t>solution</a:t>
            </a:r>
            <a:r>
              <a:rPr lang="sr-Latn-RS" sz="2400" dirty="0"/>
              <a:t> – </a:t>
            </a:r>
            <a:r>
              <a:rPr lang="sr-Latn-RS" sz="2400" dirty="0" err="1"/>
              <a:t>Roomba</a:t>
            </a:r>
            <a:r>
              <a:rPr lang="sr-Latn-RS" sz="2400" dirty="0"/>
              <a:t> robot – </a:t>
            </a:r>
            <a:r>
              <a:rPr lang="sr-Latn-RS" sz="2400" dirty="0" err="1"/>
              <a:t>tried</a:t>
            </a:r>
            <a:r>
              <a:rPr lang="sr-Latn-RS" sz="2400" dirty="0"/>
              <a:t> to do </a:t>
            </a:r>
            <a:r>
              <a:rPr lang="sr-Latn-RS" sz="2400" dirty="0" err="1"/>
              <a:t>it’s</a:t>
            </a:r>
            <a:r>
              <a:rPr lang="sr-Latn-RS" sz="2400" dirty="0"/>
              <a:t> </a:t>
            </a:r>
            <a:r>
              <a:rPr lang="sr-Latn-RS" sz="2400" dirty="0" err="1"/>
              <a:t>job</a:t>
            </a:r>
            <a:r>
              <a:rPr lang="sr-Latn-RS" sz="2400" dirty="0"/>
              <a:t> </a:t>
            </a:r>
            <a:r>
              <a:rPr lang="sr-Latn-RS" sz="2400" dirty="0" err="1"/>
              <a:t>well</a:t>
            </a:r>
            <a:r>
              <a:rPr lang="sr-Latn-RS" sz="2400" dirty="0"/>
              <a:t>, but </a:t>
            </a:r>
            <a:r>
              <a:rPr lang="sr-Latn-RS" sz="2400" dirty="0" err="1"/>
              <a:t>it</a:t>
            </a:r>
            <a:r>
              <a:rPr lang="sr-Latn-RS" sz="2400" dirty="0"/>
              <a:t> </a:t>
            </a:r>
            <a:r>
              <a:rPr lang="sr-Latn-RS" sz="2400" dirty="0" err="1"/>
              <a:t>soon</a:t>
            </a:r>
            <a:r>
              <a:rPr lang="sr-Latn-RS" sz="2400" dirty="0"/>
              <a:t> </a:t>
            </a:r>
            <a:r>
              <a:rPr lang="sr-Latn-RS" sz="2400" dirty="0" err="1"/>
              <a:t>became</a:t>
            </a:r>
            <a:r>
              <a:rPr lang="sr-Latn-RS" sz="2400" dirty="0"/>
              <a:t> </a:t>
            </a:r>
            <a:r>
              <a:rPr lang="sr-Latn-RS" sz="2400" dirty="0" err="1"/>
              <a:t>the</a:t>
            </a:r>
            <a:r>
              <a:rPr lang="sr-Latn-RS" sz="2400" dirty="0"/>
              <a:t> </a:t>
            </a:r>
            <a:r>
              <a:rPr lang="sr-Latn-RS" sz="2400" dirty="0" err="1"/>
              <a:t>laughing</a:t>
            </a:r>
            <a:r>
              <a:rPr lang="sr-Latn-RS" sz="2400" dirty="0"/>
              <a:t> </a:t>
            </a:r>
            <a:r>
              <a:rPr lang="sr-Latn-RS" sz="2400" dirty="0" err="1"/>
              <a:t>stock</a:t>
            </a:r>
            <a:r>
              <a:rPr lang="sr-Latn-RS" sz="2400" dirty="0"/>
              <a:t> </a:t>
            </a:r>
            <a:r>
              <a:rPr lang="sr-Latn-RS" sz="2400" dirty="0" err="1"/>
              <a:t>of</a:t>
            </a:r>
            <a:r>
              <a:rPr lang="sr-Latn-RS" sz="2400" dirty="0"/>
              <a:t> </a:t>
            </a:r>
            <a:r>
              <a:rPr lang="sr-Latn-RS" sz="2400" dirty="0" err="1"/>
              <a:t>the</a:t>
            </a:r>
            <a:r>
              <a:rPr lang="sr-Latn-RS" sz="2400" dirty="0"/>
              <a:t> internet.     	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5/37</a:t>
            </a:r>
            <a:endParaRPr lang="en-GB" dirty="0"/>
          </a:p>
        </p:txBody>
      </p:sp>
      <p:pic>
        <p:nvPicPr>
          <p:cNvPr id="2" name="F9WTqLd">
            <a:hlinkClick r:id="" action="ppaction://media"/>
            <a:extLst>
              <a:ext uri="{FF2B5EF4-FFF2-40B4-BE49-F238E27FC236}">
                <a16:creationId xmlns:a16="http://schemas.microsoft.com/office/drawing/2014/main" id="{C8FE6931-00AB-4C58-BE99-6C493836EED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036904" y="2374177"/>
            <a:ext cx="3655148" cy="36551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779969-A28B-4220-954A-EFD5D25ED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688" y="3303517"/>
            <a:ext cx="3634409" cy="272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29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EC7FB8C-6937-4291-893D-393121C8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342865"/>
            <a:ext cx="9900705" cy="1447872"/>
          </a:xfrm>
        </p:spPr>
        <p:txBody>
          <a:bodyPr>
            <a:normAutofit/>
          </a:bodyPr>
          <a:lstStyle/>
          <a:p>
            <a:pPr algn="ctr"/>
            <a:r>
              <a:rPr lang="sr-Latn-RS" sz="4800" dirty="0" err="1"/>
              <a:t>Our</a:t>
            </a:r>
            <a:r>
              <a:rPr lang="sr-Latn-RS" sz="4800" dirty="0"/>
              <a:t> </a:t>
            </a:r>
            <a:r>
              <a:rPr lang="sr-Latn-RS" sz="4800" dirty="0" err="1"/>
              <a:t>solution</a:t>
            </a:r>
            <a:br>
              <a:rPr lang="sr-Latn-RS" sz="4800" dirty="0"/>
            </a:br>
            <a:r>
              <a:rPr lang="sr-Latn-RS" sz="4800" dirty="0" err="1"/>
              <a:t>the</a:t>
            </a:r>
            <a:r>
              <a:rPr lang="sr-Latn-RS" sz="4800" dirty="0"/>
              <a:t> </a:t>
            </a:r>
            <a:r>
              <a:rPr lang="sr-Latn-RS" sz="4800" dirty="0" err="1"/>
              <a:t>srhc</a:t>
            </a:r>
            <a:endParaRPr lang="en-GB" sz="48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1D82093-EA9B-474E-A68C-B5D88DBB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0" y="1880151"/>
            <a:ext cx="9900705" cy="4149174"/>
          </a:xfrm>
        </p:spPr>
        <p:txBody>
          <a:bodyPr>
            <a:normAutofit/>
          </a:bodyPr>
          <a:lstStyle/>
          <a:p>
            <a:r>
              <a:rPr lang="sr-Latn-RS" sz="2400" dirty="0" err="1"/>
              <a:t>We</a:t>
            </a:r>
            <a:r>
              <a:rPr lang="sr-Latn-RS" sz="2400" dirty="0"/>
              <a:t> </a:t>
            </a:r>
            <a:r>
              <a:rPr lang="sr-Latn-RS" sz="2400" dirty="0" err="1"/>
              <a:t>shall</a:t>
            </a:r>
            <a:r>
              <a:rPr lang="sr-Latn-RS" sz="2400" dirty="0"/>
              <a:t> </a:t>
            </a:r>
            <a:r>
              <a:rPr lang="sr-Latn-RS" sz="2400" dirty="0" err="1"/>
              <a:t>create</a:t>
            </a:r>
            <a:r>
              <a:rPr lang="sr-Latn-RS" sz="2400" dirty="0"/>
              <a:t> a </a:t>
            </a:r>
            <a:r>
              <a:rPr lang="sr-Latn-RS" sz="2400" dirty="0" err="1"/>
              <a:t>powerful</a:t>
            </a:r>
            <a:r>
              <a:rPr lang="sr-Latn-RS" sz="2400" dirty="0"/>
              <a:t> </a:t>
            </a:r>
            <a:r>
              <a:rPr lang="sr-Latn-RS" sz="2400" dirty="0" err="1"/>
              <a:t>cleaning</a:t>
            </a:r>
            <a:r>
              <a:rPr lang="sr-Latn-RS" sz="2400" dirty="0"/>
              <a:t> </a:t>
            </a:r>
            <a:r>
              <a:rPr lang="sr-Latn-RS" sz="2400" dirty="0" err="1"/>
              <a:t>tool</a:t>
            </a:r>
            <a:r>
              <a:rPr lang="sr-Latn-RS" sz="2400" dirty="0"/>
              <a:t>, a </a:t>
            </a:r>
            <a:r>
              <a:rPr lang="sr-Latn-RS" sz="2400" dirty="0" err="1"/>
              <a:t>versatile</a:t>
            </a:r>
            <a:r>
              <a:rPr lang="sr-Latn-RS" sz="2400" dirty="0"/>
              <a:t> </a:t>
            </a:r>
            <a:r>
              <a:rPr lang="sr-Latn-RS" sz="2400" dirty="0" err="1"/>
              <a:t>house</a:t>
            </a:r>
            <a:r>
              <a:rPr lang="sr-Latn-RS" sz="2400" dirty="0"/>
              <a:t> </a:t>
            </a:r>
            <a:r>
              <a:rPr lang="sr-Latn-RS" sz="2400" dirty="0" err="1"/>
              <a:t>helper</a:t>
            </a:r>
            <a:r>
              <a:rPr lang="sr-Latn-RS" sz="2400" dirty="0"/>
              <a:t>.</a:t>
            </a:r>
          </a:p>
          <a:p>
            <a:r>
              <a:rPr lang="sr-Latn-RS" sz="2400" dirty="0"/>
              <a:t>SRHC: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 err="1"/>
              <a:t>Doesn’t</a:t>
            </a:r>
            <a:r>
              <a:rPr lang="sr-Latn-RS" sz="2400" dirty="0"/>
              <a:t> </a:t>
            </a:r>
            <a:r>
              <a:rPr lang="sr-Latn-RS" sz="2400" dirty="0" err="1"/>
              <a:t>miss</a:t>
            </a:r>
            <a:r>
              <a:rPr lang="sr-Latn-RS" sz="2400" dirty="0"/>
              <a:t> </a:t>
            </a:r>
            <a:r>
              <a:rPr lang="sr-Latn-RS" sz="2400" dirty="0" err="1"/>
              <a:t>important</a:t>
            </a:r>
            <a:r>
              <a:rPr lang="sr-Latn-RS" sz="2400" dirty="0"/>
              <a:t> </a:t>
            </a:r>
            <a:r>
              <a:rPr lang="sr-Latn-RS" sz="2400" dirty="0" err="1"/>
              <a:t>and</a:t>
            </a:r>
            <a:r>
              <a:rPr lang="sr-Latn-RS" sz="2400" dirty="0"/>
              <a:t> hard-to-</a:t>
            </a:r>
            <a:r>
              <a:rPr lang="sr-Latn-RS" sz="2400" dirty="0" err="1"/>
              <a:t>reach</a:t>
            </a:r>
            <a:r>
              <a:rPr lang="sr-Latn-RS" sz="2400" dirty="0"/>
              <a:t> </a:t>
            </a:r>
            <a:r>
              <a:rPr lang="sr-Latn-RS" sz="2400" dirty="0" err="1"/>
              <a:t>surfaces</a:t>
            </a:r>
            <a:r>
              <a:rPr lang="sr-Latn-R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 err="1"/>
              <a:t>Finishes</a:t>
            </a:r>
            <a:r>
              <a:rPr lang="sr-Latn-RS" sz="2400" dirty="0"/>
              <a:t> </a:t>
            </a:r>
            <a:r>
              <a:rPr lang="sr-Latn-RS" sz="2400" dirty="0" err="1"/>
              <a:t>it’s</a:t>
            </a:r>
            <a:r>
              <a:rPr lang="sr-Latn-RS" sz="2400" dirty="0"/>
              <a:t> </a:t>
            </a:r>
            <a:r>
              <a:rPr lang="sr-Latn-RS" sz="2400" dirty="0" err="1"/>
              <a:t>cleaning</a:t>
            </a:r>
            <a:r>
              <a:rPr lang="sr-Latn-RS" sz="2400" dirty="0"/>
              <a:t> </a:t>
            </a:r>
            <a:r>
              <a:rPr lang="sr-Latn-RS" sz="2400" dirty="0" err="1"/>
              <a:t>route</a:t>
            </a:r>
            <a:r>
              <a:rPr lang="sr-Latn-RS" sz="2400" dirty="0"/>
              <a:t> </a:t>
            </a:r>
            <a:r>
              <a:rPr lang="sr-Latn-RS" sz="2400" dirty="0" err="1"/>
              <a:t>without</a:t>
            </a:r>
            <a:r>
              <a:rPr lang="sr-Latn-RS" sz="2400" dirty="0"/>
              <a:t> </a:t>
            </a:r>
            <a:r>
              <a:rPr lang="sr-Latn-RS" sz="2400" dirty="0" err="1"/>
              <a:t>breaking</a:t>
            </a:r>
            <a:r>
              <a:rPr lang="sr-Latn-RS" sz="2400" dirty="0"/>
              <a:t> </a:t>
            </a:r>
            <a:r>
              <a:rPr lang="sr-Latn-RS" sz="2400" dirty="0" err="1"/>
              <a:t>or</a:t>
            </a:r>
            <a:r>
              <a:rPr lang="sr-Latn-RS" sz="2400" dirty="0"/>
              <a:t> </a:t>
            </a:r>
            <a:r>
              <a:rPr lang="sr-Latn-RS" sz="2400" dirty="0" err="1"/>
              <a:t>damaging</a:t>
            </a:r>
            <a:r>
              <a:rPr lang="sr-Latn-RS" sz="2400" dirty="0"/>
              <a:t> </a:t>
            </a:r>
            <a:r>
              <a:rPr lang="sr-Latn-RS" sz="2400" dirty="0" err="1"/>
              <a:t>anything</a:t>
            </a:r>
            <a:r>
              <a:rPr lang="sr-Latn-RS" sz="2400" dirty="0"/>
              <a:t>.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202F2-9FCA-45CC-96CB-A8264206E619}"/>
              </a:ext>
            </a:extLst>
          </p:cNvPr>
          <p:cNvSpPr txBox="1"/>
          <p:nvPr/>
        </p:nvSpPr>
        <p:spPr>
          <a:xfrm>
            <a:off x="10336696" y="6118739"/>
            <a:ext cx="7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6/37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455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66</TotalTime>
  <Words>211</Words>
  <Application>Microsoft Office PowerPoint</Application>
  <PresentationFormat>Widescreen</PresentationFormat>
  <Paragraphs>42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Circuit</vt:lpstr>
      <vt:lpstr>H2020: SRHC</vt:lpstr>
      <vt:lpstr>Horizon 2020  The EU Framework Programme for Research and Innovation</vt:lpstr>
      <vt:lpstr>House cleaning </vt:lpstr>
      <vt:lpstr>House cleaning </vt:lpstr>
      <vt:lpstr>House cleaning existing solution</vt:lpstr>
      <vt:lpstr>Our solution the srhc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H2020: SRHC</dc:title>
  <dc:creator>Cisco</dc:creator>
  <cp:lastModifiedBy>Cisco</cp:lastModifiedBy>
  <cp:revision>23</cp:revision>
  <dcterms:created xsi:type="dcterms:W3CDTF">2017-12-12T11:31:20Z</dcterms:created>
  <dcterms:modified xsi:type="dcterms:W3CDTF">2017-12-12T12:37:21Z</dcterms:modified>
</cp:coreProperties>
</file>