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>
        <p:scale>
          <a:sx n="70" d="100"/>
          <a:sy n="70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A2BD-CC29-4004-A6CB-381D655ED25A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215-3D77-4935-820B-6E906215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8AF6B5-10CD-49C0-AEEE-860F9F4EF8DF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D8B-7386-49E2-841C-48DCB2254784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C74-CD99-43D0-ADC3-9CD2BA5C3F7B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F29D-499C-45D2-9CFB-92B9A8E213BC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8B0-2A0B-416F-A951-17C70896ACEE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ED-A1DF-4115-B2A6-E42838EAC461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E600-9913-4C99-99EB-735D98B219AA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D75-83FE-4A29-B29A-D5ED309A1ED4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63A-84AD-4F47-9672-85A115710077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1DA9-895C-41DE-A16B-45B0CF92A3E9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D51-A492-4BBD-95F7-A09B2087A7D8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C733-3AF1-4EA2-99C5-65238ABDC94B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9666-5326-48E6-A43C-97BF7638444B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AFFE-09C7-4CCD-B8F9-0482C7A86FB5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6AB-05C0-4B8B-893C-B5602F4FA1E5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AEB5-8CB9-4075-8F08-D52CB05B64B3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9255-AB33-4DDA-8BF6-5CA2222C0DB6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EDF2-B5C6-4990-9868-48EE35D9BF7E}" type="datetime1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19D8-A43C-4497-8D58-2BB433CD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377"/>
            <a:ext cx="8791575" cy="1249776"/>
          </a:xfrm>
        </p:spPr>
        <p:txBody>
          <a:bodyPr/>
          <a:lstStyle/>
          <a:p>
            <a:pPr algn="ctr"/>
            <a:r>
              <a:rPr lang="en-GB" dirty="0"/>
              <a:t>H2020: SRHC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951-D3A1-4665-8201-87B38D38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69"/>
            <a:ext cx="8791575" cy="3591339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Smart robot house cleaner</a:t>
            </a:r>
            <a:endParaRPr lang="sr-Latn-RS" sz="2400" dirty="0"/>
          </a:p>
          <a:p>
            <a:pPr algn="ctr"/>
            <a:endParaRPr lang="sr-Latn-RS" sz="2400" dirty="0"/>
          </a:p>
          <a:p>
            <a:pPr algn="ctr"/>
            <a:r>
              <a:rPr lang="sr-Latn-RS" dirty="0"/>
              <a:t>Team </a:t>
            </a:r>
            <a:r>
              <a:rPr lang="sr-Latn-RS" dirty="0" err="1"/>
              <a:t>members</a:t>
            </a:r>
            <a:r>
              <a:rPr lang="sr-Latn-RS" dirty="0"/>
              <a:t>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Nikola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dimitrijevi</a:t>
            </a:r>
            <a:r>
              <a:rPr lang="sr-Latn-RS" dirty="0">
                <a:cs typeface="Calibri" panose="020F0502020204030204" pitchFamily="34" charset="0"/>
              </a:rPr>
              <a:t>ć</a:t>
            </a:r>
          </a:p>
          <a:p>
            <a:pPr algn="ctr"/>
            <a:r>
              <a:rPr lang="sr-Latn-RS" dirty="0">
                <a:cs typeface="Calibri" panose="020F0502020204030204" pitchFamily="34" charset="0"/>
              </a:rPr>
              <a:t>Strahinja Stanojević</a:t>
            </a:r>
          </a:p>
          <a:p>
            <a:pPr algn="ctr"/>
            <a:r>
              <a:rPr lang="sr-Latn-RS" dirty="0">
                <a:cs typeface="Calibri" panose="020F0502020204030204" pitchFamily="34" charset="0"/>
              </a:rPr>
              <a:t>Ana Bajić</a:t>
            </a:r>
            <a:endParaRPr lang="en-GB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56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E2DB66-253B-4665-9A4F-F0C67F1F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95" y="4865301"/>
            <a:ext cx="1562031" cy="1851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 err="1"/>
              <a:t>matf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Faculty of Mathematics, University of Belgrade, officially exists as independent science and education institution since 1995.</a:t>
            </a:r>
          </a:p>
          <a:p>
            <a:pPr marL="0" indent="0">
              <a:buNone/>
            </a:pPr>
            <a:r>
              <a:rPr lang="en-GB" dirty="0"/>
              <a:t>Teaching and research activities are performed by more than 100 teachers and assistants with about 2000 students on undergraduate and postgraduate studies today. </a:t>
            </a:r>
          </a:p>
          <a:p>
            <a:pPr marL="0" indent="0">
              <a:buNone/>
            </a:pPr>
            <a:r>
              <a:rPr lang="en-GB" dirty="0"/>
              <a:t>There are 3 academic programs today: Mathematics, Informatics and Astronomy and Astrophysics.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/>
              <a:t>ETH Zürich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university for science and technology dates back to the year 1855, when the founders of modern-day Switzerland created it as a centre of innovation and knowledge.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GB" dirty="0"/>
              <a:t>ore than 20000 students and 500 professors in the year 2016.</a:t>
            </a:r>
          </a:p>
          <a:p>
            <a:pPr marL="0" indent="0">
              <a:buNone/>
            </a:pPr>
            <a:r>
              <a:rPr lang="en-US" dirty="0"/>
              <a:t>Academic programs include Medicine, Data and Manufacturing technologies.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C5-2FFA-49AA-9C06-A577ABF0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70" y="5552662"/>
            <a:ext cx="2904481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/>
              <a:t>ODSC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Oxford Data Science Centre, present on the market since 2003, is a company focused on solving data science and big data related problems.</a:t>
            </a:r>
          </a:p>
          <a:p>
            <a:pPr marL="0" indent="0">
              <a:buNone/>
            </a:pPr>
            <a:r>
              <a:rPr lang="en-GB" dirty="0"/>
              <a:t>Wide range of services is offered, including:</a:t>
            </a:r>
          </a:p>
          <a:p>
            <a:r>
              <a:rPr lang="en-GB" dirty="0"/>
              <a:t>assistance in information retrieval, </a:t>
            </a:r>
          </a:p>
          <a:p>
            <a:r>
              <a:rPr lang="en-GB" dirty="0"/>
              <a:t>experiments and analytical protocols design,</a:t>
            </a:r>
          </a:p>
          <a:p>
            <a:r>
              <a:rPr lang="en-GB" dirty="0"/>
              <a:t>statistical analysis and interpretation,</a:t>
            </a:r>
          </a:p>
          <a:p>
            <a:r>
              <a:rPr lang="en-GB" dirty="0"/>
              <a:t>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B734-7082-4181-8FA6-58F3D2FE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0" y="5549985"/>
            <a:ext cx="3059862" cy="11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/>
              <a:t>TUM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Member of TU9, an incorporated society of the largest and most notable German institutes of technology. </a:t>
            </a:r>
          </a:p>
          <a:p>
            <a:pPr marL="0" indent="0">
              <a:buNone/>
            </a:pPr>
            <a:r>
              <a:rPr lang="en-GB" dirty="0"/>
              <a:t>TUM is ranked 4th overall in Reuters 2017 European Most Innovative University ranking.</a:t>
            </a:r>
          </a:p>
          <a:p>
            <a:pPr marL="0" indent="0">
              <a:buNone/>
            </a:pPr>
            <a:r>
              <a:rPr lang="en-GB" dirty="0"/>
              <a:t>TUM's alumni include 17 Nobel laureates, 18 Leibniz Prize winners and 22 IEEE Fellow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2FD53-7586-4039-AEA5-4098AC5C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24" y="4883426"/>
            <a:ext cx="197457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Methodology used</a:t>
            </a:r>
            <a:br>
              <a:rPr lang="en-US" sz="4800" dirty="0"/>
            </a:br>
            <a:r>
              <a:rPr lang="en-US" sz="4800" dirty="0"/>
              <a:t>scrum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Designed for teams of three to nine developers who break their work into actions that can be completed within timeboxed iterations, called sprints (typically two-weeks).</a:t>
            </a:r>
          </a:p>
          <a:p>
            <a:pPr marL="0" indent="0">
              <a:buNone/>
            </a:pPr>
            <a:r>
              <a:rPr lang="en-GB" dirty="0"/>
              <a:t>Progress is tracked and re-planned in 15-minute stand-up meetings, called daily scrums.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E2E6-1081-422A-8AFC-E23FF462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85" y="4020344"/>
            <a:ext cx="6259651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Project schedule</a:t>
            </a:r>
            <a:br>
              <a:rPr lang="en-US" sz="4800" dirty="0"/>
            </a:br>
            <a:r>
              <a:rPr lang="en-US" sz="4800" dirty="0" err="1"/>
              <a:t>gantt</a:t>
            </a:r>
            <a:r>
              <a:rPr lang="en-US" sz="4800" dirty="0"/>
              <a:t> chart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F391-F3D5-442E-A4C1-EB10C068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02" y="1696279"/>
            <a:ext cx="9012620" cy="4214191"/>
          </a:xfrm>
        </p:spPr>
      </p:pic>
    </p:spTree>
    <p:extLst>
      <p:ext uri="{BB962C8B-B14F-4D97-AF65-F5344CB8AC3E}">
        <p14:creationId xmlns:p14="http://schemas.microsoft.com/office/powerpoint/2010/main" val="26172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Project schedule</a:t>
            </a:r>
            <a:br>
              <a:rPr lang="en-US" sz="4800" dirty="0"/>
            </a:br>
            <a:r>
              <a:rPr lang="en-US" sz="4800" dirty="0"/>
              <a:t>pert chart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DA7AA-57FB-4566-9B58-CCB26E8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77" y="1977818"/>
            <a:ext cx="9430869" cy="3352205"/>
          </a:xfrm>
        </p:spPr>
      </p:pic>
    </p:spTree>
    <p:extLst>
      <p:ext uri="{BB962C8B-B14F-4D97-AF65-F5344CB8AC3E}">
        <p14:creationId xmlns:p14="http://schemas.microsoft.com/office/powerpoint/2010/main" val="12188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Work Package list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66E69-834E-42BC-ABDA-C789DC1A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25" y="1453974"/>
            <a:ext cx="8257049" cy="4664765"/>
          </a:xfrm>
        </p:spPr>
      </p:pic>
    </p:spTree>
    <p:extLst>
      <p:ext uri="{BB962C8B-B14F-4D97-AF65-F5344CB8AC3E}">
        <p14:creationId xmlns:p14="http://schemas.microsoft.com/office/powerpoint/2010/main" val="13420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Deliverables list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F60D7-4256-4930-8490-C51E34BB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9774"/>
            <a:ext cx="9855637" cy="4217879"/>
          </a:xfrm>
        </p:spPr>
      </p:pic>
    </p:spTree>
    <p:extLst>
      <p:ext uri="{BB962C8B-B14F-4D97-AF65-F5344CB8AC3E}">
        <p14:creationId xmlns:p14="http://schemas.microsoft.com/office/powerpoint/2010/main" val="37012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Milestones list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31CA-7313-4127-97C8-8CDB65334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22" y="1750609"/>
            <a:ext cx="10714979" cy="3625775"/>
          </a:xfrm>
        </p:spPr>
      </p:pic>
    </p:spTree>
    <p:extLst>
      <p:ext uri="{BB962C8B-B14F-4D97-AF65-F5344CB8AC3E}">
        <p14:creationId xmlns:p14="http://schemas.microsoft.com/office/powerpoint/2010/main" val="18134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058-5EC0-44AB-87D7-684FEDEC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/>
          <a:lstStyle/>
          <a:p>
            <a:pPr algn="ctr"/>
            <a:r>
              <a:rPr lang="en-GB" dirty="0"/>
              <a:t>Horizon 2020 </a:t>
            </a:r>
            <a:br>
              <a:rPr lang="sr-Latn-RS" dirty="0"/>
            </a:br>
            <a:r>
              <a:rPr lang="en-GB" dirty="0"/>
              <a:t>The EU Framework Programme for Research and Innovation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CDC67-B3E2-4749-A5B9-DB8D71A0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3" y="3429000"/>
            <a:ext cx="3749567" cy="2600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39B-B20F-4479-B998-70321008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6593" y="2249483"/>
            <a:ext cx="5730816" cy="3779842"/>
          </a:xfrm>
        </p:spPr>
        <p:txBody>
          <a:bodyPr/>
          <a:lstStyle/>
          <a:p>
            <a:r>
              <a:rPr lang="sr-Latn-RS" sz="1800" dirty="0"/>
              <a:t>Project </a:t>
            </a:r>
            <a:r>
              <a:rPr lang="sr-Latn-RS" sz="1800" dirty="0" err="1"/>
              <a:t>description</a:t>
            </a:r>
            <a:r>
              <a:rPr lang="sr-Latn-R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SRHC is a </a:t>
            </a:r>
            <a:r>
              <a:rPr lang="sr-Latn-RS" sz="1800" dirty="0" err="1"/>
              <a:t>house</a:t>
            </a:r>
            <a:r>
              <a:rPr lang="sr-Latn-RS" sz="1800" dirty="0"/>
              <a:t> </a:t>
            </a:r>
            <a:r>
              <a:rPr lang="sr-Latn-RS" sz="1800" dirty="0" err="1"/>
              <a:t>cleaning</a:t>
            </a:r>
            <a:r>
              <a:rPr lang="sr-Latn-RS" sz="1800" dirty="0"/>
              <a:t> robot, </a:t>
            </a:r>
            <a:r>
              <a:rPr lang="sr-Latn-RS" sz="1800" dirty="0" err="1"/>
              <a:t>designed</a:t>
            </a:r>
            <a:r>
              <a:rPr lang="sr-Latn-RS" sz="1800" dirty="0"/>
              <a:t> to </a:t>
            </a:r>
            <a:r>
              <a:rPr lang="sr-Latn-RS" sz="1800" dirty="0" err="1"/>
              <a:t>help</a:t>
            </a:r>
            <a:r>
              <a:rPr lang="sr-Latn-RS" sz="1800" dirty="0"/>
              <a:t> </a:t>
            </a:r>
            <a:r>
              <a:rPr lang="sr-Latn-RS" sz="1800" dirty="0" err="1"/>
              <a:t>people</a:t>
            </a:r>
            <a:r>
              <a:rPr lang="sr-Latn-RS" sz="1800" dirty="0"/>
              <a:t> in </a:t>
            </a:r>
            <a:r>
              <a:rPr lang="sr-Latn-RS" sz="1800" dirty="0" err="1"/>
              <a:t>everyday</a:t>
            </a:r>
            <a:r>
              <a:rPr lang="sr-Latn-RS" sz="1800" dirty="0"/>
              <a:t> </a:t>
            </a:r>
            <a:r>
              <a:rPr lang="sr-Latn-RS" sz="1800" dirty="0" err="1"/>
              <a:t>tasks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It</a:t>
            </a:r>
            <a:r>
              <a:rPr lang="sr-Latn-RS" sz="1800" dirty="0"/>
              <a:t> </a:t>
            </a:r>
            <a:r>
              <a:rPr lang="sr-Latn-RS" sz="1800" dirty="0" err="1"/>
              <a:t>can</a:t>
            </a:r>
            <a:r>
              <a:rPr lang="sr-Latn-RS" sz="1800" dirty="0"/>
              <a:t> </a:t>
            </a:r>
            <a:r>
              <a:rPr lang="sr-Latn-RS" sz="1800" dirty="0" err="1"/>
              <a:t>vacuum</a:t>
            </a:r>
            <a:r>
              <a:rPr lang="sr-Latn-RS" sz="1800" dirty="0"/>
              <a:t>, </a:t>
            </a:r>
            <a:r>
              <a:rPr lang="sr-Latn-RS" sz="1800" dirty="0" err="1"/>
              <a:t>clean</a:t>
            </a:r>
            <a:r>
              <a:rPr lang="sr-Latn-RS" sz="1800" dirty="0"/>
              <a:t>, </a:t>
            </a:r>
            <a:r>
              <a:rPr lang="sr-Latn-RS" sz="1800" dirty="0" err="1"/>
              <a:t>empty</a:t>
            </a:r>
            <a:r>
              <a:rPr lang="sr-Latn-RS" sz="1800" dirty="0"/>
              <a:t> </a:t>
            </a:r>
            <a:r>
              <a:rPr lang="sr-Latn-RS" sz="1800" dirty="0" err="1"/>
              <a:t>its</a:t>
            </a:r>
            <a:r>
              <a:rPr lang="sr-Latn-RS" sz="1800" dirty="0"/>
              <a:t> </a:t>
            </a:r>
            <a:r>
              <a:rPr lang="sr-Latn-RS" sz="1800" dirty="0" err="1"/>
              <a:t>garbage</a:t>
            </a:r>
            <a:r>
              <a:rPr lang="sr-Latn-RS" sz="1800" dirty="0"/>
              <a:t> bag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charge</a:t>
            </a:r>
            <a:r>
              <a:rPr lang="sr-Latn-RS" sz="1800" dirty="0"/>
              <a:t>, </a:t>
            </a:r>
            <a:r>
              <a:rPr lang="sr-Latn-RS" sz="1800" dirty="0" err="1"/>
              <a:t>without</a:t>
            </a:r>
            <a:r>
              <a:rPr lang="sr-Latn-RS" sz="1800" dirty="0"/>
              <a:t> human </a:t>
            </a:r>
            <a:r>
              <a:rPr lang="sr-Latn-RS" sz="1800" dirty="0" err="1"/>
              <a:t>intervention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The</a:t>
            </a:r>
            <a:r>
              <a:rPr lang="sr-Latn-RS" sz="1800" dirty="0"/>
              <a:t> robot </a:t>
            </a:r>
            <a:r>
              <a:rPr lang="sr-Latn-RS" sz="1800" dirty="0" err="1"/>
              <a:t>can</a:t>
            </a:r>
            <a:r>
              <a:rPr lang="sr-Latn-RS" sz="1800" dirty="0"/>
              <a:t> </a:t>
            </a:r>
            <a:r>
              <a:rPr lang="sr-Latn-RS" sz="1800" dirty="0" err="1"/>
              <a:t>access</a:t>
            </a:r>
            <a:r>
              <a:rPr lang="sr-Latn-RS" sz="1800" dirty="0"/>
              <a:t> hard-to-</a:t>
            </a:r>
            <a:r>
              <a:rPr lang="sr-Latn-RS" sz="1800" dirty="0" err="1"/>
              <a:t>reach</a:t>
            </a:r>
            <a:r>
              <a:rPr lang="sr-Latn-RS" sz="1800" dirty="0"/>
              <a:t> </a:t>
            </a:r>
            <a:r>
              <a:rPr lang="sr-Latn-RS" sz="1800" dirty="0" err="1"/>
              <a:t>surfaces</a:t>
            </a:r>
            <a:r>
              <a:rPr lang="sr-Latn-RS" sz="1800" dirty="0"/>
              <a:t>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every</a:t>
            </a:r>
            <a:r>
              <a:rPr lang="sr-Latn-RS" sz="1800" dirty="0"/>
              <a:t> </a:t>
            </a:r>
            <a:r>
              <a:rPr lang="sr-Latn-RS" sz="1800" dirty="0" err="1"/>
              <a:t>important</a:t>
            </a:r>
            <a:r>
              <a:rPr lang="sr-Latn-RS" sz="1800" dirty="0"/>
              <a:t>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Highly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to </a:t>
            </a:r>
            <a:r>
              <a:rPr lang="sr-Latn-RS" sz="1800" dirty="0" err="1"/>
              <a:t>any</a:t>
            </a:r>
            <a:r>
              <a:rPr lang="sr-Latn-RS" sz="1800" dirty="0"/>
              <a:t> </a:t>
            </a:r>
            <a:r>
              <a:rPr lang="sr-Latn-RS" sz="1800" dirty="0" err="1"/>
              <a:t>damage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Safe</a:t>
            </a:r>
            <a:r>
              <a:rPr lang="sr-Latn-RS" sz="1800" dirty="0"/>
              <a:t> to </a:t>
            </a:r>
            <a:r>
              <a:rPr lang="sr-Latn-RS" sz="1800" dirty="0" err="1"/>
              <a:t>use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0C3B-8868-4ECF-8848-FECB7AA4D350}"/>
              </a:ext>
            </a:extLst>
          </p:cNvPr>
          <p:cNvSpPr txBox="1"/>
          <p:nvPr/>
        </p:nvSpPr>
        <p:spPr>
          <a:xfrm>
            <a:off x="1197823" y="2249483"/>
            <a:ext cx="3856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/>
              <a:t>SRHC</a:t>
            </a:r>
            <a:endParaRPr lang="sr-Latn-R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Project </a:t>
            </a:r>
            <a:r>
              <a:rPr lang="sr-Latn-RS" sz="2000" dirty="0" err="1"/>
              <a:t>type</a:t>
            </a:r>
            <a:r>
              <a:rPr lang="sr-Latn-RS" sz="2000" dirty="0"/>
              <a:t>: STREP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Project </a:t>
            </a:r>
            <a:r>
              <a:rPr lang="sr-Latn-RS" sz="2000" dirty="0" err="1"/>
              <a:t>length</a:t>
            </a:r>
            <a:r>
              <a:rPr lang="sr-Latn-RS" sz="2000" dirty="0"/>
              <a:t>: 2 </a:t>
            </a:r>
            <a:r>
              <a:rPr lang="sr-Latn-RS" sz="2000" dirty="0" err="1"/>
              <a:t>months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8FD55-9BD1-4ADA-9CCD-C9210ADB8E9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Released product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sr-Latn-RS" dirty="0"/>
              <a:t>/</a:t>
            </a:r>
            <a:r>
              <a:rPr lang="en-US" dirty="0"/>
              <a:t>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9955-B9D1-48BF-9EB3-8FFE1D8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SRHC will be released and available in every European country.</a:t>
            </a:r>
          </a:p>
          <a:p>
            <a:pPr marL="0" indent="0">
              <a:buNone/>
            </a:pPr>
            <a:r>
              <a:rPr lang="en-US" dirty="0"/>
              <a:t>It will be sold at reasonable and affordable prices.</a:t>
            </a:r>
          </a:p>
          <a:p>
            <a:pPr marL="0" indent="0">
              <a:buNone/>
            </a:pPr>
            <a:r>
              <a:rPr lang="en-US" dirty="0"/>
              <a:t>We expect to branch around the world in the future, if the project turns out to be a success.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806F-023B-4F9E-BB4D-EBDEF72E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4" y="38650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Expected results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501-5CBA-4EB1-8213-5926CEFE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using the SRHC will have more free time to:</a:t>
            </a:r>
          </a:p>
          <a:p>
            <a:r>
              <a:rPr lang="en-US" dirty="0"/>
              <a:t>spend with their families, </a:t>
            </a:r>
          </a:p>
          <a:p>
            <a:r>
              <a:rPr lang="en-US" dirty="0"/>
              <a:t>do what they love,</a:t>
            </a:r>
          </a:p>
          <a:p>
            <a:r>
              <a:rPr lang="en-US" dirty="0"/>
              <a:t>take up a sport.</a:t>
            </a:r>
          </a:p>
          <a:p>
            <a:pPr marL="0" indent="0">
              <a:buNone/>
            </a:pPr>
            <a:r>
              <a:rPr lang="en-US" dirty="0"/>
              <a:t>This will increase overall productivity, health and happiness.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1B2C8-3A76-4685-AF29-AA00054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05" y="1801249"/>
            <a:ext cx="2640104" cy="28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4" cy="163988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SRHC</a:t>
            </a:r>
            <a:br>
              <a:rPr lang="en-US" sz="4800" dirty="0"/>
            </a:br>
            <a:endParaRPr lang="en-GB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1996A-9E17-405E-A988-254D4DA1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086" y="1793404"/>
            <a:ext cx="3489979" cy="44538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377" y="2246100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Let’s make this decision easier for granny!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Let’s build a robot that can do all of </a:t>
            </a:r>
            <a:r>
              <a:rPr lang="en-US" sz="2400"/>
              <a:t>the chores!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Goodbyes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Contact:</a:t>
            </a:r>
          </a:p>
          <a:p>
            <a:pPr algn="ctr"/>
            <a:r>
              <a:rPr lang="en-US" dirty="0"/>
              <a:t>Nikola </a:t>
            </a:r>
            <a:r>
              <a:rPr lang="en-US" dirty="0" err="1"/>
              <a:t>Dimitrijevi</a:t>
            </a:r>
            <a:r>
              <a:rPr lang="sr-Latn-RS" dirty="0"/>
              <a:t>ć</a:t>
            </a:r>
            <a:r>
              <a:rPr lang="en-US" dirty="0"/>
              <a:t> – mi171054@alas.matf.bg.ac.rs</a:t>
            </a:r>
            <a:endParaRPr lang="sr-Latn-RS" dirty="0"/>
          </a:p>
          <a:p>
            <a:pPr algn="ctr"/>
            <a:r>
              <a:rPr lang="sr-Latn-RS" sz="2400" dirty="0"/>
              <a:t>Strahinja Stanojević</a:t>
            </a:r>
            <a:r>
              <a:rPr lang="en-US" sz="2400" dirty="0"/>
              <a:t> – mi171047@alas.matf.bg.ac.rs</a:t>
            </a:r>
            <a:endParaRPr lang="sr-Latn-RS" sz="2400" dirty="0"/>
          </a:p>
          <a:p>
            <a:pPr algn="ctr"/>
            <a:r>
              <a:rPr lang="sr-Latn-RS" dirty="0"/>
              <a:t>Ana Bajić – mi171089</a:t>
            </a:r>
            <a:r>
              <a:rPr lang="en-US" dirty="0"/>
              <a:t>@alas.matf.bg.ac.rs</a:t>
            </a:r>
          </a:p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Thank you for your attention!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7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/>
          <a:lstStyle/>
          <a:p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house</a:t>
            </a:r>
            <a:r>
              <a:rPr lang="sr-Latn-RS" sz="2400" dirty="0"/>
              <a:t> </a:t>
            </a:r>
            <a:r>
              <a:rPr lang="sr-Latn-RS" sz="2400" dirty="0" err="1"/>
              <a:t>can</a:t>
            </a:r>
            <a:r>
              <a:rPr lang="sr-Latn-RS" sz="2400" dirty="0"/>
              <a:t> be </a:t>
            </a:r>
            <a:r>
              <a:rPr lang="sr-Latn-RS" sz="2400" dirty="0" err="1"/>
              <a:t>extremly</a:t>
            </a:r>
            <a:r>
              <a:rPr lang="sr-Latn-RS" sz="2400" dirty="0"/>
              <a:t> </a:t>
            </a:r>
            <a:r>
              <a:rPr lang="sr-Latn-RS" sz="2400" dirty="0" err="1"/>
              <a:t>difficult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</a:t>
            </a:r>
            <a:r>
              <a:rPr lang="sr-Latn-RS" sz="2400" dirty="0" err="1"/>
              <a:t>tiring</a:t>
            </a:r>
            <a:r>
              <a:rPr lang="sr-Latn-RS" sz="2400" dirty="0"/>
              <a:t>, </a:t>
            </a:r>
            <a:r>
              <a:rPr lang="sr-Latn-RS" sz="2400" dirty="0" err="1"/>
              <a:t>especially</a:t>
            </a:r>
            <a:r>
              <a:rPr lang="sr-Latn-RS" sz="2400" dirty="0"/>
              <a:t> </a:t>
            </a:r>
            <a:r>
              <a:rPr lang="sr-Latn-RS" sz="2400" dirty="0" err="1"/>
              <a:t>for</a:t>
            </a:r>
            <a:r>
              <a:rPr lang="sr-Latn-RS" sz="2400" dirty="0"/>
              <a:t> </a:t>
            </a:r>
            <a:r>
              <a:rPr lang="sr-Latn-RS" sz="2400" dirty="0" err="1"/>
              <a:t>working</a:t>
            </a:r>
            <a:r>
              <a:rPr lang="sr-Latn-RS" sz="2400" dirty="0"/>
              <a:t> </a:t>
            </a:r>
            <a:r>
              <a:rPr lang="sr-Latn-RS" sz="2400" dirty="0" err="1"/>
              <a:t>people</a:t>
            </a:r>
            <a:r>
              <a:rPr lang="sr-Latn-RS" sz="2400" dirty="0"/>
              <a:t>.</a:t>
            </a:r>
          </a:p>
          <a:p>
            <a:r>
              <a:rPr lang="sr-Latn-RS" sz="2400" dirty="0" err="1"/>
              <a:t>These</a:t>
            </a:r>
            <a:r>
              <a:rPr lang="sr-Latn-RS" sz="2400" dirty="0"/>
              <a:t> </a:t>
            </a:r>
            <a:r>
              <a:rPr lang="sr-Latn-RS" sz="2400" dirty="0" err="1"/>
              <a:t>chores</a:t>
            </a:r>
            <a:r>
              <a:rPr lang="sr-Latn-RS" sz="2400" dirty="0"/>
              <a:t> </a:t>
            </a:r>
            <a:r>
              <a:rPr lang="sr-Latn-RS" sz="2400" dirty="0" err="1"/>
              <a:t>can</a:t>
            </a:r>
            <a:r>
              <a:rPr lang="sr-Latn-RS" sz="2400" dirty="0"/>
              <a:t> be </a:t>
            </a:r>
            <a:r>
              <a:rPr lang="sr-Latn-RS" sz="2400" dirty="0" err="1"/>
              <a:t>monotonous</a:t>
            </a:r>
            <a:r>
              <a:rPr lang="sr-Latn-RS" sz="2400" dirty="0"/>
              <a:t>. </a:t>
            </a:r>
          </a:p>
          <a:p>
            <a:r>
              <a:rPr lang="sr-Latn-RS" sz="2400" dirty="0" err="1"/>
              <a:t>People</a:t>
            </a:r>
            <a:r>
              <a:rPr lang="sr-Latn-RS" sz="2400" dirty="0"/>
              <a:t> </a:t>
            </a:r>
            <a:r>
              <a:rPr lang="sr-Latn-RS" sz="2400" dirty="0" err="1"/>
              <a:t>would</a:t>
            </a:r>
            <a:r>
              <a:rPr lang="sr-Latn-RS" sz="2400" dirty="0"/>
              <a:t> </a:t>
            </a:r>
            <a:r>
              <a:rPr lang="sr-Latn-RS" sz="2400" dirty="0" err="1"/>
              <a:t>have</a:t>
            </a:r>
            <a:r>
              <a:rPr lang="sr-Latn-RS" sz="2400" dirty="0"/>
              <a:t> a lot more time to </a:t>
            </a:r>
            <a:r>
              <a:rPr lang="sr-Latn-RS" sz="2400" dirty="0" err="1"/>
              <a:t>spend</a:t>
            </a:r>
            <a:r>
              <a:rPr lang="sr-Latn-RS" sz="2400" dirty="0"/>
              <a:t> on </a:t>
            </a:r>
            <a:r>
              <a:rPr lang="sr-Latn-RS" sz="2400" dirty="0" err="1"/>
              <a:t>activities</a:t>
            </a:r>
            <a:r>
              <a:rPr lang="sr-Latn-RS" sz="2400" dirty="0"/>
              <a:t> </a:t>
            </a:r>
            <a:r>
              <a:rPr lang="sr-Latn-RS" sz="2400" dirty="0" err="1"/>
              <a:t>they</a:t>
            </a:r>
            <a:r>
              <a:rPr lang="sr-Latn-RS" sz="2400" dirty="0"/>
              <a:t> </a:t>
            </a:r>
            <a:r>
              <a:rPr lang="sr-Latn-RS" sz="2400" dirty="0" err="1"/>
              <a:t>enjoy</a:t>
            </a:r>
            <a:r>
              <a:rPr lang="sr-Latn-RS" sz="2400" dirty="0"/>
              <a:t>, </a:t>
            </a:r>
            <a:r>
              <a:rPr lang="sr-Latn-RS" sz="2400" dirty="0" err="1"/>
              <a:t>instead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wasting</a:t>
            </a:r>
            <a:r>
              <a:rPr lang="sr-Latn-RS" sz="2400" dirty="0"/>
              <a:t> </a:t>
            </a:r>
            <a:r>
              <a:rPr lang="sr-Latn-RS" sz="2400" dirty="0" err="1"/>
              <a:t>their</a:t>
            </a:r>
            <a:r>
              <a:rPr lang="sr-Latn-RS" sz="2400" dirty="0"/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938C10-3B67-4D12-B40B-3B4E1E9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16" y="3954738"/>
            <a:ext cx="4836180" cy="27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/>
              <a:t>Some </a:t>
            </a:r>
            <a:r>
              <a:rPr lang="sr-Latn-RS" sz="2400" dirty="0" err="1"/>
              <a:t>places</a:t>
            </a:r>
            <a:r>
              <a:rPr lang="sr-Latn-RS" sz="2400" dirty="0"/>
              <a:t> </a:t>
            </a:r>
            <a:r>
              <a:rPr lang="sr-Latn-RS" sz="2400" dirty="0" err="1"/>
              <a:t>could</a:t>
            </a:r>
            <a:r>
              <a:rPr lang="sr-Latn-RS" sz="2400" dirty="0"/>
              <a:t> be </a:t>
            </a:r>
            <a:r>
              <a:rPr lang="sr-Latn-RS" sz="2400" dirty="0" err="1"/>
              <a:t>out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human’s</a:t>
            </a:r>
            <a:r>
              <a:rPr lang="sr-Latn-RS" sz="2400" dirty="0"/>
              <a:t> </a:t>
            </a:r>
            <a:r>
              <a:rPr lang="sr-Latn-RS" sz="2400" dirty="0" err="1"/>
              <a:t>reach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they</a:t>
            </a:r>
            <a:r>
              <a:rPr lang="sr-Latn-RS" sz="2400" dirty="0"/>
              <a:t> </a:t>
            </a:r>
            <a:r>
              <a:rPr lang="sr-Latn-RS" sz="2400" dirty="0" err="1"/>
              <a:t>could</a:t>
            </a:r>
            <a:r>
              <a:rPr lang="sr-Latn-RS" sz="2400" dirty="0"/>
              <a:t> </a:t>
            </a:r>
            <a:r>
              <a:rPr lang="sr-Latn-RS" sz="2400" dirty="0" err="1"/>
              <a:t>even</a:t>
            </a:r>
            <a:r>
              <a:rPr lang="sr-Latn-RS" sz="2400" dirty="0"/>
              <a:t> be </a:t>
            </a:r>
            <a:r>
              <a:rPr lang="sr-Latn-RS" sz="2400" dirty="0" err="1"/>
              <a:t>dangerous</a:t>
            </a:r>
            <a:r>
              <a:rPr lang="sr-Latn-RS" sz="2400" dirty="0"/>
              <a:t>.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			          </a:t>
            </a:r>
            <a:r>
              <a:rPr lang="sr-Latn-RS" sz="2400" dirty="0" err="1"/>
              <a:t>What</a:t>
            </a:r>
            <a:r>
              <a:rPr lang="sr-Latn-RS" sz="2400" dirty="0"/>
              <a:t> a brave</a:t>
            </a:r>
          </a:p>
          <a:p>
            <a:r>
              <a:rPr lang="sr-Latn-RS" sz="2400" dirty="0"/>
              <a:t>				   </a:t>
            </a:r>
            <a:r>
              <a:rPr lang="sr-Latn-RS" sz="2400" dirty="0" err="1"/>
              <a:t>granny</a:t>
            </a:r>
            <a:r>
              <a:rPr lang="sr-Latn-RS" sz="2400" dirty="0"/>
              <a:t>! </a:t>
            </a:r>
          </a:p>
          <a:p>
            <a:r>
              <a:rPr lang="sr-Latn-RS" sz="2400" dirty="0"/>
              <a:t>				        	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4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17AA9-9E56-4F91-9142-48E9210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6" y="2695575"/>
            <a:ext cx="33337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B7C40-392C-402C-8DD4-5F7CFD0C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62" y="2695575"/>
            <a:ext cx="32038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r>
              <a:rPr lang="sr-Latn-RS" sz="2800" dirty="0" err="1"/>
              <a:t>existing</a:t>
            </a:r>
            <a:r>
              <a:rPr lang="sr-Latn-RS" sz="2800" dirty="0"/>
              <a:t> </a:t>
            </a:r>
            <a:r>
              <a:rPr lang="sr-Latn-RS" sz="2800" dirty="0" err="1"/>
              <a:t>solution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existing</a:t>
            </a:r>
            <a:r>
              <a:rPr lang="sr-Latn-RS" sz="2400" dirty="0"/>
              <a:t> </a:t>
            </a:r>
            <a:r>
              <a:rPr lang="sr-Latn-RS" sz="2400" dirty="0" err="1"/>
              <a:t>solution</a:t>
            </a:r>
            <a:r>
              <a:rPr lang="sr-Latn-RS" sz="2400" dirty="0"/>
              <a:t> – </a:t>
            </a:r>
            <a:r>
              <a:rPr lang="sr-Latn-RS" sz="2400" dirty="0" err="1"/>
              <a:t>Roomba</a:t>
            </a:r>
            <a:r>
              <a:rPr lang="sr-Latn-RS" sz="2400" dirty="0"/>
              <a:t> robot – </a:t>
            </a:r>
            <a:r>
              <a:rPr lang="sr-Latn-RS" sz="2400" dirty="0" err="1"/>
              <a:t>tried</a:t>
            </a:r>
            <a:r>
              <a:rPr lang="sr-Latn-RS" sz="2400" dirty="0"/>
              <a:t> to do </a:t>
            </a:r>
            <a:r>
              <a:rPr lang="sr-Latn-RS" sz="2400" dirty="0" err="1"/>
              <a:t>it’s</a:t>
            </a:r>
            <a:r>
              <a:rPr lang="sr-Latn-RS" sz="2400" dirty="0"/>
              <a:t> </a:t>
            </a:r>
            <a:r>
              <a:rPr lang="sr-Latn-RS" sz="2400" dirty="0" err="1"/>
              <a:t>job</a:t>
            </a:r>
            <a:r>
              <a:rPr lang="sr-Latn-RS" sz="2400" dirty="0"/>
              <a:t> </a:t>
            </a:r>
            <a:r>
              <a:rPr lang="sr-Latn-RS" sz="2400" dirty="0" err="1"/>
              <a:t>well</a:t>
            </a:r>
            <a:r>
              <a:rPr lang="sr-Latn-RS" sz="2400" dirty="0"/>
              <a:t>, but </a:t>
            </a:r>
            <a:r>
              <a:rPr lang="sr-Latn-RS" sz="2400" dirty="0" err="1"/>
              <a:t>it</a:t>
            </a:r>
            <a:r>
              <a:rPr lang="sr-Latn-RS" sz="2400" dirty="0"/>
              <a:t> </a:t>
            </a:r>
            <a:r>
              <a:rPr lang="sr-Latn-RS" sz="2400" dirty="0" err="1"/>
              <a:t>soon</a:t>
            </a:r>
            <a:r>
              <a:rPr lang="sr-Latn-RS" sz="2400" dirty="0"/>
              <a:t> </a:t>
            </a:r>
            <a:r>
              <a:rPr lang="sr-Latn-RS" sz="2400" dirty="0" err="1"/>
              <a:t>became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laughing</a:t>
            </a:r>
            <a:r>
              <a:rPr lang="sr-Latn-RS" sz="2400" dirty="0"/>
              <a:t> </a:t>
            </a:r>
            <a:r>
              <a:rPr lang="sr-Latn-RS" sz="2400" dirty="0" err="1"/>
              <a:t>stock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internet.     	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" name="F9WTqLd">
            <a:hlinkClick r:id="" action="ppaction://media"/>
            <a:extLst>
              <a:ext uri="{FF2B5EF4-FFF2-40B4-BE49-F238E27FC236}">
                <a16:creationId xmlns:a16="http://schemas.microsoft.com/office/drawing/2014/main" id="{C8FE6931-00AB-4C58-BE99-6C493836EE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6904" y="2374177"/>
            <a:ext cx="3655148" cy="365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9969-A28B-4220-954A-EFD5D25ED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88" y="3303517"/>
            <a:ext cx="3634409" cy="27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Our</a:t>
            </a:r>
            <a:r>
              <a:rPr lang="sr-Latn-RS" sz="4800" dirty="0"/>
              <a:t> </a:t>
            </a:r>
            <a:r>
              <a:rPr lang="sr-Latn-RS" sz="4800" dirty="0" err="1"/>
              <a:t>solution</a:t>
            </a:r>
            <a:br>
              <a:rPr lang="sr-Latn-RS" sz="4800" dirty="0"/>
            </a:br>
            <a:r>
              <a:rPr lang="sr-Latn-RS" sz="4800" dirty="0" err="1"/>
              <a:t>the</a:t>
            </a:r>
            <a:r>
              <a:rPr lang="sr-Latn-RS" sz="4800" dirty="0"/>
              <a:t> </a:t>
            </a:r>
            <a:r>
              <a:rPr lang="sr-Latn-RS" sz="4800" dirty="0" err="1"/>
              <a:t>srhc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 err="1"/>
              <a:t>We</a:t>
            </a:r>
            <a:r>
              <a:rPr lang="sr-Latn-RS" sz="2400" dirty="0"/>
              <a:t> </a:t>
            </a:r>
            <a:r>
              <a:rPr lang="sr-Latn-RS" sz="2400" dirty="0" err="1"/>
              <a:t>shall</a:t>
            </a:r>
            <a:r>
              <a:rPr lang="sr-Latn-RS" sz="2400" dirty="0"/>
              <a:t> </a:t>
            </a:r>
            <a:r>
              <a:rPr lang="sr-Latn-RS" sz="2400" dirty="0" err="1"/>
              <a:t>create</a:t>
            </a:r>
            <a:r>
              <a:rPr lang="sr-Latn-RS" sz="2400" dirty="0"/>
              <a:t> a </a:t>
            </a:r>
            <a:r>
              <a:rPr lang="sr-Latn-RS" sz="2400" dirty="0" err="1"/>
              <a:t>powerful</a:t>
            </a:r>
            <a:r>
              <a:rPr lang="sr-Latn-RS" sz="2400" dirty="0"/>
              <a:t> </a:t>
            </a:r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tool</a:t>
            </a:r>
            <a:r>
              <a:rPr lang="sr-Latn-RS" sz="2400" dirty="0"/>
              <a:t>, a </a:t>
            </a:r>
            <a:r>
              <a:rPr lang="sr-Latn-RS" sz="2400" dirty="0" err="1"/>
              <a:t>versatile</a:t>
            </a:r>
            <a:r>
              <a:rPr lang="sr-Latn-RS" sz="2400" dirty="0"/>
              <a:t> </a:t>
            </a:r>
            <a:r>
              <a:rPr lang="sr-Latn-RS" sz="2400" dirty="0" err="1"/>
              <a:t>house</a:t>
            </a:r>
            <a:r>
              <a:rPr lang="sr-Latn-RS" sz="2400" dirty="0"/>
              <a:t> </a:t>
            </a:r>
            <a:r>
              <a:rPr lang="sr-Latn-RS" sz="2400" dirty="0" err="1"/>
              <a:t>helper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SRHC: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err="1"/>
              <a:t>Doesn’t</a:t>
            </a:r>
            <a:r>
              <a:rPr lang="sr-Latn-RS" sz="2400" dirty="0"/>
              <a:t> </a:t>
            </a:r>
            <a:r>
              <a:rPr lang="sr-Latn-RS" sz="2400" dirty="0" err="1"/>
              <a:t>miss</a:t>
            </a:r>
            <a:r>
              <a:rPr lang="sr-Latn-RS" sz="2400" dirty="0"/>
              <a:t> </a:t>
            </a:r>
            <a:r>
              <a:rPr lang="sr-Latn-RS" sz="2400" dirty="0" err="1"/>
              <a:t>important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hard-to-</a:t>
            </a:r>
            <a:r>
              <a:rPr lang="sr-Latn-RS" sz="2400" dirty="0" err="1"/>
              <a:t>reach</a:t>
            </a:r>
            <a:r>
              <a:rPr lang="sr-Latn-RS" sz="2400" dirty="0"/>
              <a:t> </a:t>
            </a:r>
            <a:r>
              <a:rPr lang="sr-Latn-RS" sz="2400" dirty="0" err="1"/>
              <a:t>surfaces</a:t>
            </a:r>
            <a:r>
              <a:rPr lang="sr-Latn-R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err="1"/>
              <a:t>Finishes</a:t>
            </a:r>
            <a:r>
              <a:rPr lang="sr-Latn-RS" sz="2400" dirty="0"/>
              <a:t> </a:t>
            </a:r>
            <a:r>
              <a:rPr lang="sr-Latn-RS" sz="2400" dirty="0" err="1"/>
              <a:t>it’s</a:t>
            </a:r>
            <a:r>
              <a:rPr lang="sr-Latn-RS" sz="2400" dirty="0"/>
              <a:t> </a:t>
            </a:r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route</a:t>
            </a:r>
            <a:r>
              <a:rPr lang="sr-Latn-RS" sz="2400" dirty="0"/>
              <a:t> </a:t>
            </a:r>
            <a:r>
              <a:rPr lang="sr-Latn-RS" sz="2400" dirty="0" err="1"/>
              <a:t>without</a:t>
            </a:r>
            <a:r>
              <a:rPr lang="sr-Latn-RS" sz="2400" dirty="0"/>
              <a:t> </a:t>
            </a:r>
            <a:r>
              <a:rPr lang="sr-Latn-RS" sz="2400" dirty="0" err="1"/>
              <a:t>breaking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damaging</a:t>
            </a:r>
            <a:r>
              <a:rPr lang="sr-Latn-RS" sz="2400" dirty="0"/>
              <a:t> </a:t>
            </a:r>
            <a:r>
              <a:rPr lang="sr-Latn-RS" sz="2400" dirty="0" err="1"/>
              <a:t>anything</a:t>
            </a:r>
            <a:r>
              <a:rPr lang="sr-Latn-RS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Returns to the charging station in time, before the battery runs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Isn’t easily broken.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</a:t>
            </a:r>
            <a:r>
              <a:rPr lang="en-US" sz="4800" dirty="0" err="1"/>
              <a:t>srhc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066801"/>
            <a:ext cx="5796233" cy="4149174"/>
          </a:xfrm>
        </p:spPr>
        <p:txBody>
          <a:bodyPr>
            <a:normAutofit/>
          </a:bodyPr>
          <a:lstStyle/>
          <a:p>
            <a:r>
              <a:rPr lang="en-US" sz="2200" dirty="0"/>
              <a:t>The SRHC has many different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Regular vacuuming - just a small robot, able to easily navigate the rooms and reach every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Window cleaning – SRHC possesses an extendable arm, that can reach any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5D596-256C-4CE8-8FB7-82404BFC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23" y="1066801"/>
            <a:ext cx="3889121" cy="3876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BEA5B-A116-4DD1-A146-7E0F6F67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0" y="3781427"/>
            <a:ext cx="2869096" cy="2869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BE48A-157D-40BC-8C2F-7DA05CF4C0EE}"/>
              </a:ext>
            </a:extLst>
          </p:cNvPr>
          <p:cNvSpPr txBox="1"/>
          <p:nvPr/>
        </p:nvSpPr>
        <p:spPr>
          <a:xfrm>
            <a:off x="4241489" y="5103076"/>
            <a:ext cx="609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Dusting – SRHC has an extension for dusting as well, attached to an extendable arm so it can reach tables and tall cupboards.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</a:t>
            </a:r>
            <a:r>
              <a:rPr lang="en-US" sz="4800" dirty="0" err="1"/>
              <a:t>srhc</a:t>
            </a:r>
            <a:br>
              <a:rPr lang="en-US" sz="4800" dirty="0"/>
            </a:br>
            <a:r>
              <a:rPr lang="en-US" sz="4800" dirty="0"/>
              <a:t>APP </a:t>
            </a:r>
            <a:r>
              <a:rPr lang="en-US" sz="4800" dirty="0" err="1"/>
              <a:t>controler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969566"/>
            <a:ext cx="5163982" cy="3000000"/>
          </a:xfrm>
        </p:spPr>
        <p:txBody>
          <a:bodyPr>
            <a:normAutofit/>
          </a:bodyPr>
          <a:lstStyle/>
          <a:p>
            <a:r>
              <a:rPr lang="en-US" sz="2400" dirty="0"/>
              <a:t>The SRHC is capable of doing everything on its own – it can scan, clean, charge.. </a:t>
            </a:r>
          </a:p>
          <a:p>
            <a:r>
              <a:rPr lang="en-US" sz="2400" dirty="0"/>
              <a:t>Using the app, you can change which rooms it will clean, or a specific mode to be used that day.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8/23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E250-2D7D-4625-B755-5DD13873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86" y="1969565"/>
            <a:ext cx="4736723" cy="2486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BF8A6-CF98-46D8-B6CA-316E48DE30B3}"/>
              </a:ext>
            </a:extLst>
          </p:cNvPr>
          <p:cNvSpPr txBox="1"/>
          <p:nvPr/>
        </p:nvSpPr>
        <p:spPr>
          <a:xfrm>
            <a:off x="1146704" y="4825649"/>
            <a:ext cx="9900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its done with the daily cleaning, it will give a full report: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rooms it cleaned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locations that took longer to clean</a:t>
            </a:r>
          </a:p>
          <a:p>
            <a:r>
              <a:rPr lang="en-US" sz="2400" dirty="0"/>
              <a:t>The app also receives calls for help from the SRHC, in case it got stuck.</a:t>
            </a:r>
          </a:p>
        </p:txBody>
      </p:sp>
    </p:spTree>
    <p:extLst>
      <p:ext uri="{BB962C8B-B14F-4D97-AF65-F5344CB8AC3E}">
        <p14:creationId xmlns:p14="http://schemas.microsoft.com/office/powerpoint/2010/main" val="28040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endParaRPr lang="en-GB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1EA6-88F4-46BD-8A3D-B74FDB32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0" y="1964565"/>
            <a:ext cx="10690634" cy="30750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Words>813</Words>
  <Application>Microsoft Office PowerPoint</Application>
  <PresentationFormat>Widescreen</PresentationFormat>
  <Paragraphs>122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Wingdings</vt:lpstr>
      <vt:lpstr>Circuit</vt:lpstr>
      <vt:lpstr>H2020: SRHC</vt:lpstr>
      <vt:lpstr>Horizon 2020  The EU Framework Programme for Research and Innovation</vt:lpstr>
      <vt:lpstr>House cleaning </vt:lpstr>
      <vt:lpstr>House cleaning </vt:lpstr>
      <vt:lpstr>House cleaning existing solution</vt:lpstr>
      <vt:lpstr>Our solution the srhc</vt:lpstr>
      <vt:lpstr>The srhc </vt:lpstr>
      <vt:lpstr>The srhc APP controler</vt:lpstr>
      <vt:lpstr>Participants </vt:lpstr>
      <vt:lpstr>Participants matf</vt:lpstr>
      <vt:lpstr>Participants ETH Zürich</vt:lpstr>
      <vt:lpstr>Participants ODSC</vt:lpstr>
      <vt:lpstr>Participants TUM</vt:lpstr>
      <vt:lpstr>Methodology used scrum</vt:lpstr>
      <vt:lpstr>Project schedule gantt chart </vt:lpstr>
      <vt:lpstr>Project schedule pert chart </vt:lpstr>
      <vt:lpstr>Work Package list </vt:lpstr>
      <vt:lpstr>Deliverables list </vt:lpstr>
      <vt:lpstr>Milestones list </vt:lpstr>
      <vt:lpstr>Released product </vt:lpstr>
      <vt:lpstr>Expected results </vt:lpstr>
      <vt:lpstr>SRHC </vt:lpstr>
      <vt:lpstr>Goodbyes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SRHC</dc:title>
  <dc:creator>Cisco</dc:creator>
  <cp:lastModifiedBy>Ana</cp:lastModifiedBy>
  <cp:revision>143</cp:revision>
  <dcterms:created xsi:type="dcterms:W3CDTF">2017-12-12T11:31:20Z</dcterms:created>
  <dcterms:modified xsi:type="dcterms:W3CDTF">2017-12-15T10:17:51Z</dcterms:modified>
</cp:coreProperties>
</file>