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8" r:id="rId6"/>
    <p:sldId id="266" r:id="rId7"/>
    <p:sldId id="275" r:id="rId8"/>
    <p:sldId id="276" r:id="rId9"/>
    <p:sldId id="259" r:id="rId10"/>
    <p:sldId id="263" r:id="rId11"/>
    <p:sldId id="261" r:id="rId12"/>
    <p:sldId id="262" r:id="rId13"/>
    <p:sldId id="260" r:id="rId14"/>
    <p:sldId id="264" r:id="rId15"/>
    <p:sldId id="270" r:id="rId16"/>
    <p:sldId id="268" r:id="rId17"/>
    <p:sldId id="269" r:id="rId18"/>
    <p:sldId id="257" r:id="rId19"/>
    <p:sldId id="279" r:id="rId20"/>
    <p:sldId id="281" r:id="rId21"/>
    <p:sldId id="271" r:id="rId22"/>
    <p:sldId id="273" r:id="rId23"/>
    <p:sldId id="272" r:id="rId24"/>
    <p:sldId id="27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8080FF"/>
    <a:srgbClr val="00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0D120-A238-4751-B0B0-6690161DB6FF}" v="1160" dt="2022-02-21T09:48:34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Nýdrle" userId="421d88f4-7667-44db-a3a4-afc8ad515bed" providerId="ADAL" clId="{71A0D120-A238-4751-B0B0-6690161DB6FF}"/>
    <pc:docChg chg="undo redo custSel addSld delSld modSld sldOrd modMainMaster">
      <pc:chgData name="Daniel Nýdrle" userId="421d88f4-7667-44db-a3a4-afc8ad515bed" providerId="ADAL" clId="{71A0D120-A238-4751-B0B0-6690161DB6FF}" dt="2022-02-21T09:48:34.671" v="5743" actId="404"/>
      <pc:docMkLst>
        <pc:docMk/>
      </pc:docMkLst>
      <pc:sldChg chg="modTransition">
        <pc:chgData name="Daniel Nýdrle" userId="421d88f4-7667-44db-a3a4-afc8ad515bed" providerId="ADAL" clId="{71A0D120-A238-4751-B0B0-6690161DB6FF}" dt="2022-02-20T22:36:12.360" v="5487"/>
        <pc:sldMkLst>
          <pc:docMk/>
          <pc:sldMk cId="2468806380" sldId="256"/>
        </pc:sldMkLst>
      </pc:sldChg>
      <pc:sldChg chg="modSp mo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2457210200" sldId="257"/>
        </pc:sldMkLst>
        <pc:spChg chg="mod">
          <ac:chgData name="Daniel Nýdrle" userId="421d88f4-7667-44db-a3a4-afc8ad515bed" providerId="ADAL" clId="{71A0D120-A238-4751-B0B0-6690161DB6FF}" dt="2022-02-20T22:17:04.191" v="5272" actId="20577"/>
          <ac:spMkLst>
            <pc:docMk/>
            <pc:sldMk cId="2457210200" sldId="257"/>
            <ac:spMk id="3" creationId="{8C7BB36B-165B-43B6-A263-DDDB9F417DA6}"/>
          </ac:spMkLst>
        </pc:spChg>
      </pc:sldChg>
      <pc:sldChg chg="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3829995307" sldId="258"/>
        </pc:sldMkLst>
      </pc:sldChg>
      <pc:sldChg chg="modSp mod modTransition modAnim">
        <pc:chgData name="Daniel Nýdrle" userId="421d88f4-7667-44db-a3a4-afc8ad515bed" providerId="ADAL" clId="{71A0D120-A238-4751-B0B0-6690161DB6FF}" dt="2022-02-21T09:48:34.671" v="5743" actId="404"/>
        <pc:sldMkLst>
          <pc:docMk/>
          <pc:sldMk cId="3708281650" sldId="259"/>
        </pc:sldMkLst>
        <pc:spChg chg="mod">
          <ac:chgData name="Daniel Nýdrle" userId="421d88f4-7667-44db-a3a4-afc8ad515bed" providerId="ADAL" clId="{71A0D120-A238-4751-B0B0-6690161DB6FF}" dt="2022-02-21T09:48:34.671" v="5743" actId="404"/>
          <ac:spMkLst>
            <pc:docMk/>
            <pc:sldMk cId="3708281650" sldId="259"/>
            <ac:spMk id="3" creationId="{37652FD7-5AD3-4BE8-9271-21E1C0966D58}"/>
          </ac:spMkLst>
        </pc:spChg>
      </pc:sldChg>
      <pc:sldChg chg="modSp modTransition modAnim">
        <pc:chgData name="Daniel Nýdrle" userId="421d88f4-7667-44db-a3a4-afc8ad515bed" providerId="ADAL" clId="{71A0D120-A238-4751-B0B0-6690161DB6FF}" dt="2022-02-20T22:40:56.863" v="5566" actId="20577"/>
        <pc:sldMkLst>
          <pc:docMk/>
          <pc:sldMk cId="3792938291" sldId="260"/>
        </pc:sldMkLst>
        <pc:spChg chg="mod">
          <ac:chgData name="Daniel Nýdrle" userId="421d88f4-7667-44db-a3a4-afc8ad515bed" providerId="ADAL" clId="{71A0D120-A238-4751-B0B0-6690161DB6FF}" dt="2022-02-20T22:40:56.863" v="5566" actId="20577"/>
          <ac:spMkLst>
            <pc:docMk/>
            <pc:sldMk cId="3792938291" sldId="260"/>
            <ac:spMk id="3" creationId="{49903F8F-4C02-493E-8097-09A7F7F86E57}"/>
          </ac:spMkLst>
        </pc:spChg>
      </pc:sldChg>
      <pc:sldChg chg="modSp modTransition modAnim">
        <pc:chgData name="Daniel Nýdrle" userId="421d88f4-7667-44db-a3a4-afc8ad515bed" providerId="ADAL" clId="{71A0D120-A238-4751-B0B0-6690161DB6FF}" dt="2022-02-20T22:38:16.984" v="5524" actId="114"/>
        <pc:sldMkLst>
          <pc:docMk/>
          <pc:sldMk cId="451438934" sldId="261"/>
        </pc:sldMkLst>
        <pc:spChg chg="mod">
          <ac:chgData name="Daniel Nýdrle" userId="421d88f4-7667-44db-a3a4-afc8ad515bed" providerId="ADAL" clId="{71A0D120-A238-4751-B0B0-6690161DB6FF}" dt="2022-02-20T22:38:16.984" v="5524" actId="114"/>
          <ac:spMkLst>
            <pc:docMk/>
            <pc:sldMk cId="451438934" sldId="261"/>
            <ac:spMk id="3" creationId="{1E1CD8D4-8979-430D-9929-FEAB4BCFC7E4}"/>
          </ac:spMkLst>
        </pc:spChg>
      </pc:sldChg>
      <pc:sldChg chg="modSp mod modTransition modAnim">
        <pc:chgData name="Daniel Nýdrle" userId="421d88f4-7667-44db-a3a4-afc8ad515bed" providerId="ADAL" clId="{71A0D120-A238-4751-B0B0-6690161DB6FF}" dt="2022-02-20T22:40:08.677" v="5545" actId="20577"/>
        <pc:sldMkLst>
          <pc:docMk/>
          <pc:sldMk cId="2170201314" sldId="262"/>
        </pc:sldMkLst>
        <pc:spChg chg="mod">
          <ac:chgData name="Daniel Nýdrle" userId="421d88f4-7667-44db-a3a4-afc8ad515bed" providerId="ADAL" clId="{71A0D120-A238-4751-B0B0-6690161DB6FF}" dt="2022-02-20T21:17:07.481" v="4119" actId="20577"/>
          <ac:spMkLst>
            <pc:docMk/>
            <pc:sldMk cId="2170201314" sldId="262"/>
            <ac:spMk id="2" creationId="{8B04251A-6769-4496-97B4-26DB3AC219BE}"/>
          </ac:spMkLst>
        </pc:spChg>
        <pc:spChg chg="mod">
          <ac:chgData name="Daniel Nýdrle" userId="421d88f4-7667-44db-a3a4-afc8ad515bed" providerId="ADAL" clId="{71A0D120-A238-4751-B0B0-6690161DB6FF}" dt="2022-02-20T22:40:08.677" v="5545" actId="20577"/>
          <ac:spMkLst>
            <pc:docMk/>
            <pc:sldMk cId="2170201314" sldId="262"/>
            <ac:spMk id="3" creationId="{DED249E9-6A18-4DEF-AA6B-84BC907B1490}"/>
          </ac:spMkLst>
        </pc:spChg>
        <pc:spChg chg="mod">
          <ac:chgData name="Daniel Nýdrle" userId="421d88f4-7667-44db-a3a4-afc8ad515bed" providerId="ADAL" clId="{71A0D120-A238-4751-B0B0-6690161DB6FF}" dt="2022-02-20T21:52:04.757" v="4570" actId="2085"/>
          <ac:spMkLst>
            <pc:docMk/>
            <pc:sldMk cId="2170201314" sldId="262"/>
            <ac:spMk id="4" creationId="{82D5B4EE-BAAC-4FB0-8F7C-31070CB97E8B}"/>
          </ac:spMkLst>
        </pc:spChg>
      </pc:sldChg>
      <pc:sldChg chg="modSp mod modTransition addAnim delAnim modAnim">
        <pc:chgData name="Daniel Nýdrle" userId="421d88f4-7667-44db-a3a4-afc8ad515bed" providerId="ADAL" clId="{71A0D120-A238-4751-B0B0-6690161DB6FF}" dt="2022-02-20T22:39:01.307" v="5534"/>
        <pc:sldMkLst>
          <pc:docMk/>
          <pc:sldMk cId="3500129963" sldId="263"/>
        </pc:sldMkLst>
        <pc:spChg chg="mod">
          <ac:chgData name="Daniel Nýdrle" userId="421d88f4-7667-44db-a3a4-afc8ad515bed" providerId="ADAL" clId="{71A0D120-A238-4751-B0B0-6690161DB6FF}" dt="2022-02-20T21:13:28.236" v="4057" actId="207"/>
          <ac:spMkLst>
            <pc:docMk/>
            <pc:sldMk cId="3500129963" sldId="263"/>
            <ac:spMk id="2" creationId="{8B04251A-6769-4496-97B4-26DB3AC219BE}"/>
          </ac:spMkLst>
        </pc:spChg>
        <pc:spChg chg="mod">
          <ac:chgData name="Daniel Nýdrle" userId="421d88f4-7667-44db-a3a4-afc8ad515bed" providerId="ADAL" clId="{71A0D120-A238-4751-B0B0-6690161DB6FF}" dt="2022-02-20T21:10:40.226" v="4023" actId="20577"/>
          <ac:spMkLst>
            <pc:docMk/>
            <pc:sldMk cId="3500129963" sldId="263"/>
            <ac:spMk id="3" creationId="{DED249E9-6A18-4DEF-AA6B-84BC907B1490}"/>
          </ac:spMkLst>
        </pc:spChg>
        <pc:spChg chg="mod">
          <ac:chgData name="Daniel Nýdrle" userId="421d88f4-7667-44db-a3a4-afc8ad515bed" providerId="ADAL" clId="{71A0D120-A238-4751-B0B0-6690161DB6FF}" dt="2022-02-20T21:52:11.661" v="4571" actId="2085"/>
          <ac:spMkLst>
            <pc:docMk/>
            <pc:sldMk cId="3500129963" sldId="263"/>
            <ac:spMk id="4" creationId="{82D5B4EE-BAAC-4FB0-8F7C-31070CB97E8B}"/>
          </ac:spMkLst>
        </pc:spChg>
      </pc:sldChg>
      <pc:sldChg chg="addSp delSp modSp mod ord modTransition modAnim">
        <pc:chgData name="Daniel Nýdrle" userId="421d88f4-7667-44db-a3a4-afc8ad515bed" providerId="ADAL" clId="{71A0D120-A238-4751-B0B0-6690161DB6FF}" dt="2022-02-20T22:42:02.977" v="5577" actId="20577"/>
        <pc:sldMkLst>
          <pc:docMk/>
          <pc:sldMk cId="2302894115" sldId="264"/>
        </pc:sldMkLst>
        <pc:spChg chg="mod">
          <ac:chgData name="Daniel Nýdrle" userId="421d88f4-7667-44db-a3a4-afc8ad515bed" providerId="ADAL" clId="{71A0D120-A238-4751-B0B0-6690161DB6FF}" dt="2022-02-20T21:53:04.907" v="4608" actId="20577"/>
          <ac:spMkLst>
            <pc:docMk/>
            <pc:sldMk cId="2302894115" sldId="264"/>
            <ac:spMk id="2" creationId="{8B04251A-6769-4496-97B4-26DB3AC219BE}"/>
          </ac:spMkLst>
        </pc:spChg>
        <pc:spChg chg="mod">
          <ac:chgData name="Daniel Nýdrle" userId="421d88f4-7667-44db-a3a4-afc8ad515bed" providerId="ADAL" clId="{71A0D120-A238-4751-B0B0-6690161DB6FF}" dt="2022-02-20T22:42:02.977" v="5577" actId="20577"/>
          <ac:spMkLst>
            <pc:docMk/>
            <pc:sldMk cId="2302894115" sldId="264"/>
            <ac:spMk id="3" creationId="{DED249E9-6A18-4DEF-AA6B-84BC907B1490}"/>
          </ac:spMkLst>
        </pc:spChg>
        <pc:spChg chg="mod">
          <ac:chgData name="Daniel Nýdrle" userId="421d88f4-7667-44db-a3a4-afc8ad515bed" providerId="ADAL" clId="{71A0D120-A238-4751-B0B0-6690161DB6FF}" dt="2022-02-20T21:59:54.372" v="4648" actId="1076"/>
          <ac:spMkLst>
            <pc:docMk/>
            <pc:sldMk cId="2302894115" sldId="264"/>
            <ac:spMk id="4" creationId="{82D5B4EE-BAAC-4FB0-8F7C-31070CB97E8B}"/>
          </ac:spMkLst>
        </pc:spChg>
        <pc:spChg chg="add mod">
          <ac:chgData name="Daniel Nýdrle" userId="421d88f4-7667-44db-a3a4-afc8ad515bed" providerId="ADAL" clId="{71A0D120-A238-4751-B0B0-6690161DB6FF}" dt="2022-02-20T21:46:03.713" v="4505" actId="1076"/>
          <ac:spMkLst>
            <pc:docMk/>
            <pc:sldMk cId="2302894115" sldId="264"/>
            <ac:spMk id="5" creationId="{7F6BA732-B1B9-4273-B40B-C53E02E9BAD5}"/>
          </ac:spMkLst>
        </pc:spChg>
        <pc:spChg chg="add del mod">
          <ac:chgData name="Daniel Nýdrle" userId="421d88f4-7667-44db-a3a4-afc8ad515bed" providerId="ADAL" clId="{71A0D120-A238-4751-B0B0-6690161DB6FF}" dt="2022-02-20T21:29:34.581" v="4355" actId="47"/>
          <ac:spMkLst>
            <pc:docMk/>
            <pc:sldMk cId="2302894115" sldId="264"/>
            <ac:spMk id="6" creationId="{716BDE32-1DF0-41D8-8D5A-E526596A42B3}"/>
          </ac:spMkLst>
        </pc:spChg>
        <pc:spChg chg="add mod">
          <ac:chgData name="Daniel Nýdrle" userId="421d88f4-7667-44db-a3a4-afc8ad515bed" providerId="ADAL" clId="{71A0D120-A238-4751-B0B0-6690161DB6FF}" dt="2022-02-20T21:40:34.654" v="4469" actId="1076"/>
          <ac:spMkLst>
            <pc:docMk/>
            <pc:sldMk cId="2302894115" sldId="264"/>
            <ac:spMk id="7" creationId="{2F742385-B46A-4ADB-AD67-A5F236214512}"/>
          </ac:spMkLst>
        </pc:spChg>
        <pc:spChg chg="add del mod">
          <ac:chgData name="Daniel Nýdrle" userId="421d88f4-7667-44db-a3a4-afc8ad515bed" providerId="ADAL" clId="{71A0D120-A238-4751-B0B0-6690161DB6FF}" dt="2022-02-20T21:28:54.768" v="4340" actId="767"/>
          <ac:spMkLst>
            <pc:docMk/>
            <pc:sldMk cId="2302894115" sldId="264"/>
            <ac:spMk id="9" creationId="{CBA013FC-E743-4CF9-BB1C-98379220B782}"/>
          </ac:spMkLst>
        </pc:spChg>
        <pc:spChg chg="add mod ord">
          <ac:chgData name="Daniel Nýdrle" userId="421d88f4-7667-44db-a3a4-afc8ad515bed" providerId="ADAL" clId="{71A0D120-A238-4751-B0B0-6690161DB6FF}" dt="2022-02-20T21:46:12.865" v="4506" actId="1076"/>
          <ac:spMkLst>
            <pc:docMk/>
            <pc:sldMk cId="2302894115" sldId="264"/>
            <ac:spMk id="10" creationId="{9C2091D2-2696-4654-9985-0AC5205F0A68}"/>
          </ac:spMkLst>
        </pc:spChg>
        <pc:spChg chg="add del mod">
          <ac:chgData name="Daniel Nýdrle" userId="421d88f4-7667-44db-a3a4-afc8ad515bed" providerId="ADAL" clId="{71A0D120-A238-4751-B0B0-6690161DB6FF}" dt="2022-02-20T21:30:15" v="4367" actId="767"/>
          <ac:spMkLst>
            <pc:docMk/>
            <pc:sldMk cId="2302894115" sldId="264"/>
            <ac:spMk id="11" creationId="{FE3B2163-B71F-4CF7-9F47-02D9C55DDF14}"/>
          </ac:spMkLst>
        </pc:spChg>
        <pc:spChg chg="add del mod">
          <ac:chgData name="Daniel Nýdrle" userId="421d88f4-7667-44db-a3a4-afc8ad515bed" providerId="ADAL" clId="{71A0D120-A238-4751-B0B0-6690161DB6FF}" dt="2022-02-20T21:39:59.244" v="4462" actId="478"/>
          <ac:spMkLst>
            <pc:docMk/>
            <pc:sldMk cId="2302894115" sldId="264"/>
            <ac:spMk id="12" creationId="{80D6BD12-5FD8-45CD-81E8-1281933FDB57}"/>
          </ac:spMkLst>
        </pc:spChg>
        <pc:spChg chg="add del mod">
          <ac:chgData name="Daniel Nýdrle" userId="421d88f4-7667-44db-a3a4-afc8ad515bed" providerId="ADAL" clId="{71A0D120-A238-4751-B0B0-6690161DB6FF}" dt="2022-02-20T21:39:59.245" v="4464"/>
          <ac:spMkLst>
            <pc:docMk/>
            <pc:sldMk cId="2302894115" sldId="264"/>
            <ac:spMk id="13" creationId="{C6633CD9-1CD3-4BE9-BDCE-5CDA5A674484}"/>
          </ac:spMkLst>
        </pc:spChg>
        <pc:spChg chg="add mod">
          <ac:chgData name="Daniel Nýdrle" userId="421d88f4-7667-44db-a3a4-afc8ad515bed" providerId="ADAL" clId="{71A0D120-A238-4751-B0B0-6690161DB6FF}" dt="2022-02-20T21:40:05.443" v="4465" actId="1076"/>
          <ac:spMkLst>
            <pc:docMk/>
            <pc:sldMk cId="2302894115" sldId="264"/>
            <ac:spMk id="14" creationId="{063F6B9F-7FDB-498C-ABA1-511B89C185F7}"/>
          </ac:spMkLst>
        </pc:spChg>
        <pc:picChg chg="mod">
          <ac:chgData name="Daniel Nýdrle" userId="421d88f4-7667-44db-a3a4-afc8ad515bed" providerId="ADAL" clId="{71A0D120-A238-4751-B0B0-6690161DB6FF}" dt="2022-02-20T21:36:17.348" v="4437" actId="1076"/>
          <ac:picMkLst>
            <pc:docMk/>
            <pc:sldMk cId="2302894115" sldId="264"/>
            <ac:picMk id="8" creationId="{DBF4F456-D172-4209-B52C-D9F9B360995F}"/>
          </ac:picMkLst>
        </pc:picChg>
      </pc:sldChg>
      <pc:sldChg chg="new del">
        <pc:chgData name="Daniel Nýdrle" userId="421d88f4-7667-44db-a3a4-afc8ad515bed" providerId="ADAL" clId="{71A0D120-A238-4751-B0B0-6690161DB6FF}" dt="2022-01-24T00:19:10.877" v="10" actId="47"/>
        <pc:sldMkLst>
          <pc:docMk/>
          <pc:sldMk cId="4089537929" sldId="265"/>
        </pc:sldMkLst>
      </pc:sldChg>
      <pc:sldChg chg="modSp new mod or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1568235835" sldId="266"/>
        </pc:sldMkLst>
        <pc:spChg chg="mod">
          <ac:chgData name="Daniel Nýdrle" userId="421d88f4-7667-44db-a3a4-afc8ad515bed" providerId="ADAL" clId="{71A0D120-A238-4751-B0B0-6690161DB6FF}" dt="2022-01-24T00:19:13.970" v="24" actId="20577"/>
          <ac:spMkLst>
            <pc:docMk/>
            <pc:sldMk cId="1568235835" sldId="266"/>
            <ac:spMk id="2" creationId="{CB6FB22B-23EF-4933-BF4E-8B9D7DEC5961}"/>
          </ac:spMkLst>
        </pc:spChg>
        <pc:spChg chg="mod">
          <ac:chgData name="Daniel Nýdrle" userId="421d88f4-7667-44db-a3a4-afc8ad515bed" providerId="ADAL" clId="{71A0D120-A238-4751-B0B0-6690161DB6FF}" dt="2022-02-20T22:34:09.111" v="5474" actId="20577"/>
          <ac:spMkLst>
            <pc:docMk/>
            <pc:sldMk cId="1568235835" sldId="266"/>
            <ac:spMk id="3" creationId="{49AC46F4-6C64-4414-8B64-24C82E690D59}"/>
          </ac:spMkLst>
        </pc:spChg>
      </pc:sldChg>
      <pc:sldChg chg="new del">
        <pc:chgData name="Daniel Nýdrle" userId="421d88f4-7667-44db-a3a4-afc8ad515bed" providerId="ADAL" clId="{71A0D120-A238-4751-B0B0-6690161DB6FF}" dt="2022-01-24T00:21:12.929" v="222" actId="47"/>
        <pc:sldMkLst>
          <pc:docMk/>
          <pc:sldMk cId="1261831981" sldId="267"/>
        </pc:sldMkLst>
      </pc:sldChg>
      <pc:sldChg chg="modSp new mo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3446207515" sldId="268"/>
        </pc:sldMkLst>
        <pc:spChg chg="mod">
          <ac:chgData name="Daniel Nýdrle" userId="421d88f4-7667-44db-a3a4-afc8ad515bed" providerId="ADAL" clId="{71A0D120-A238-4751-B0B0-6690161DB6FF}" dt="2022-01-24T00:21:18.960" v="241" actId="20577"/>
          <ac:spMkLst>
            <pc:docMk/>
            <pc:sldMk cId="3446207515" sldId="268"/>
            <ac:spMk id="2" creationId="{CF27B0B1-23DD-404A-AE07-8ED83369C083}"/>
          </ac:spMkLst>
        </pc:spChg>
        <pc:spChg chg="mod">
          <ac:chgData name="Daniel Nýdrle" userId="421d88f4-7667-44db-a3a4-afc8ad515bed" providerId="ADAL" clId="{71A0D120-A238-4751-B0B0-6690161DB6FF}" dt="2022-02-20T22:01:19.302" v="4696" actId="20577"/>
          <ac:spMkLst>
            <pc:docMk/>
            <pc:sldMk cId="3446207515" sldId="268"/>
            <ac:spMk id="3" creationId="{A8F7065D-833A-44C1-AB60-D303F86CD0C4}"/>
          </ac:spMkLst>
        </pc:spChg>
      </pc:sldChg>
      <pc:sldChg chg="new del">
        <pc:chgData name="Daniel Nýdrle" userId="421d88f4-7667-44db-a3a4-afc8ad515bed" providerId="ADAL" clId="{71A0D120-A238-4751-B0B0-6690161DB6FF}" dt="2022-01-24T00:21:05.061" v="218" actId="47"/>
        <pc:sldMkLst>
          <pc:docMk/>
          <pc:sldMk cId="3856081101" sldId="268"/>
        </pc:sldMkLst>
      </pc:sldChg>
      <pc:sldChg chg="addSp delSp modSp add mod or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2410838879" sldId="269"/>
        </pc:sldMkLst>
        <pc:spChg chg="add del mod">
          <ac:chgData name="Daniel Nýdrle" userId="421d88f4-7667-44db-a3a4-afc8ad515bed" providerId="ADAL" clId="{71A0D120-A238-4751-B0B0-6690161DB6FF}" dt="2022-01-24T00:28:29.184" v="689" actId="478"/>
          <ac:spMkLst>
            <pc:docMk/>
            <pc:sldMk cId="2410838879" sldId="269"/>
            <ac:spMk id="2" creationId="{8B04251A-6769-4496-97B4-26DB3AC219BE}"/>
          </ac:spMkLst>
        </pc:spChg>
        <pc:spChg chg="add del mod">
          <ac:chgData name="Daniel Nýdrle" userId="421d88f4-7667-44db-a3a4-afc8ad515bed" providerId="ADAL" clId="{71A0D120-A238-4751-B0B0-6690161DB6FF}" dt="2022-02-20T20:56:01.675" v="3846" actId="20577"/>
          <ac:spMkLst>
            <pc:docMk/>
            <pc:sldMk cId="2410838879" sldId="269"/>
            <ac:spMk id="3" creationId="{DED249E9-6A18-4DEF-AA6B-84BC907B1490}"/>
          </ac:spMkLst>
        </pc:spChg>
        <pc:spChg chg="add del mod">
          <ac:chgData name="Daniel Nýdrle" userId="421d88f4-7667-44db-a3a4-afc8ad515bed" providerId="ADAL" clId="{71A0D120-A238-4751-B0B0-6690161DB6FF}" dt="2022-02-20T21:52:20.878" v="4572" actId="2085"/>
          <ac:spMkLst>
            <pc:docMk/>
            <pc:sldMk cId="2410838879" sldId="269"/>
            <ac:spMk id="4" creationId="{82D5B4EE-BAAC-4FB0-8F7C-31070CB97E8B}"/>
          </ac:spMkLst>
        </pc:spChg>
        <pc:picChg chg="add del">
          <ac:chgData name="Daniel Nýdrle" userId="421d88f4-7667-44db-a3a4-afc8ad515bed" providerId="ADAL" clId="{71A0D120-A238-4751-B0B0-6690161DB6FF}" dt="2022-01-24T00:28:31.949" v="690" actId="478"/>
          <ac:picMkLst>
            <pc:docMk/>
            <pc:sldMk cId="2410838879" sldId="269"/>
            <ac:picMk id="8" creationId="{DBF4F456-D172-4209-B52C-D9F9B360995F}"/>
          </ac:picMkLst>
        </pc:picChg>
      </pc:sldChg>
      <pc:sldChg chg="new del">
        <pc:chgData name="Daniel Nýdrle" userId="421d88f4-7667-44db-a3a4-afc8ad515bed" providerId="ADAL" clId="{71A0D120-A238-4751-B0B0-6690161DB6FF}" dt="2022-01-24T00:21:12.222" v="221" actId="47"/>
        <pc:sldMkLst>
          <pc:docMk/>
          <pc:sldMk cId="3236433861" sldId="269"/>
        </pc:sldMkLst>
      </pc:sldChg>
      <pc:sldChg chg="modSp new mo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3485806927" sldId="270"/>
        </pc:sldMkLst>
        <pc:spChg chg="mod">
          <ac:chgData name="Daniel Nýdrle" userId="421d88f4-7667-44db-a3a4-afc8ad515bed" providerId="ADAL" clId="{71A0D120-A238-4751-B0B0-6690161DB6FF}" dt="2022-01-24T00:35:18.063" v="851" actId="20577"/>
          <ac:spMkLst>
            <pc:docMk/>
            <pc:sldMk cId="3485806927" sldId="270"/>
            <ac:spMk id="2" creationId="{FFF0EA0C-E417-4C13-B2E5-B37FFA4C38D0}"/>
          </ac:spMkLst>
        </pc:spChg>
        <pc:spChg chg="mod">
          <ac:chgData name="Daniel Nýdrle" userId="421d88f4-7667-44db-a3a4-afc8ad515bed" providerId="ADAL" clId="{71A0D120-A238-4751-B0B0-6690161DB6FF}" dt="2022-02-20T22:00:23.164" v="4686" actId="20577"/>
          <ac:spMkLst>
            <pc:docMk/>
            <pc:sldMk cId="3485806927" sldId="270"/>
            <ac:spMk id="3" creationId="{DF4E3073-2D9B-4E95-84DF-BB96A7ABC6A0}"/>
          </ac:spMkLst>
        </pc:spChg>
      </pc:sldChg>
      <pc:sldChg chg="modSp new mod modTransition modAnim">
        <pc:chgData name="Daniel Nýdrle" userId="421d88f4-7667-44db-a3a4-afc8ad515bed" providerId="ADAL" clId="{71A0D120-A238-4751-B0B0-6690161DB6FF}" dt="2022-02-20T22:48:40.347" v="5680"/>
        <pc:sldMkLst>
          <pc:docMk/>
          <pc:sldMk cId="3120995365" sldId="271"/>
        </pc:sldMkLst>
        <pc:spChg chg="mod">
          <ac:chgData name="Daniel Nýdrle" userId="421d88f4-7667-44db-a3a4-afc8ad515bed" providerId="ADAL" clId="{71A0D120-A238-4751-B0B0-6690161DB6FF}" dt="2022-01-24T00:44:32.799" v="1634" actId="20577"/>
          <ac:spMkLst>
            <pc:docMk/>
            <pc:sldMk cId="3120995365" sldId="271"/>
            <ac:spMk id="2" creationId="{8C5F7E94-C795-4CF9-9E33-4F4A1AFC1D88}"/>
          </ac:spMkLst>
        </pc:spChg>
        <pc:spChg chg="mod">
          <ac:chgData name="Daniel Nýdrle" userId="421d88f4-7667-44db-a3a4-afc8ad515bed" providerId="ADAL" clId="{71A0D120-A238-4751-B0B0-6690161DB6FF}" dt="2022-02-20T20:37:25.361" v="3147" actId="20577"/>
          <ac:spMkLst>
            <pc:docMk/>
            <pc:sldMk cId="3120995365" sldId="271"/>
            <ac:spMk id="3" creationId="{40C794EC-401D-4E4D-9E9A-6E0853A542C4}"/>
          </ac:spMkLst>
        </pc:spChg>
      </pc:sldChg>
      <pc:sldChg chg="modSp new mod modTransition modAnim">
        <pc:chgData name="Daniel Nýdrle" userId="421d88f4-7667-44db-a3a4-afc8ad515bed" providerId="ADAL" clId="{71A0D120-A238-4751-B0B0-6690161DB6FF}" dt="2022-02-20T22:52:56.087" v="5714" actId="20577"/>
        <pc:sldMkLst>
          <pc:docMk/>
          <pc:sldMk cId="3793668521" sldId="272"/>
        </pc:sldMkLst>
        <pc:spChg chg="mod">
          <ac:chgData name="Daniel Nýdrle" userId="421d88f4-7667-44db-a3a4-afc8ad515bed" providerId="ADAL" clId="{71A0D120-A238-4751-B0B0-6690161DB6FF}" dt="2022-01-24T00:48:15.536" v="1963" actId="20577"/>
          <ac:spMkLst>
            <pc:docMk/>
            <pc:sldMk cId="3793668521" sldId="272"/>
            <ac:spMk id="2" creationId="{1B8C112C-F1F0-448D-B076-6A2DF89DF8F9}"/>
          </ac:spMkLst>
        </pc:spChg>
        <pc:spChg chg="mod">
          <ac:chgData name="Daniel Nýdrle" userId="421d88f4-7667-44db-a3a4-afc8ad515bed" providerId="ADAL" clId="{71A0D120-A238-4751-B0B0-6690161DB6FF}" dt="2022-02-20T22:52:56.087" v="5714" actId="20577"/>
          <ac:spMkLst>
            <pc:docMk/>
            <pc:sldMk cId="3793668521" sldId="272"/>
            <ac:spMk id="3" creationId="{CBF8FD7D-D978-4979-A967-F8E15B3E2CCD}"/>
          </ac:spMkLst>
        </pc:spChg>
      </pc:sldChg>
      <pc:sldChg chg="addSp modSp new mod modTransition modAnim">
        <pc:chgData name="Daniel Nýdrle" userId="421d88f4-7667-44db-a3a4-afc8ad515bed" providerId="ADAL" clId="{71A0D120-A238-4751-B0B0-6690161DB6FF}" dt="2022-02-20T22:51:28.290" v="5710" actId="1076"/>
        <pc:sldMkLst>
          <pc:docMk/>
          <pc:sldMk cId="2606358008" sldId="273"/>
        </pc:sldMkLst>
        <pc:spChg chg="mod">
          <ac:chgData name="Daniel Nýdrle" userId="421d88f4-7667-44db-a3a4-afc8ad515bed" providerId="ADAL" clId="{71A0D120-A238-4751-B0B0-6690161DB6FF}" dt="2022-01-24T00:48:45.537" v="1987" actId="20577"/>
          <ac:spMkLst>
            <pc:docMk/>
            <pc:sldMk cId="2606358008" sldId="273"/>
            <ac:spMk id="2" creationId="{2B79FFDB-251E-4B74-81D1-2A60D046BD42}"/>
          </ac:spMkLst>
        </pc:spChg>
        <pc:spChg chg="mod">
          <ac:chgData name="Daniel Nýdrle" userId="421d88f4-7667-44db-a3a4-afc8ad515bed" providerId="ADAL" clId="{71A0D120-A238-4751-B0B0-6690161DB6FF}" dt="2022-02-20T22:50:15.836" v="5699" actId="20577"/>
          <ac:spMkLst>
            <pc:docMk/>
            <pc:sldMk cId="2606358008" sldId="273"/>
            <ac:spMk id="3" creationId="{E32028DA-AE53-45DD-8B48-B499EAFF9361}"/>
          </ac:spMkLst>
        </pc:spChg>
        <pc:picChg chg="add mod">
          <ac:chgData name="Daniel Nýdrle" userId="421d88f4-7667-44db-a3a4-afc8ad515bed" providerId="ADAL" clId="{71A0D120-A238-4751-B0B0-6690161DB6FF}" dt="2022-02-20T22:51:28.290" v="5710" actId="1076"/>
          <ac:picMkLst>
            <pc:docMk/>
            <pc:sldMk cId="2606358008" sldId="273"/>
            <ac:picMk id="5" creationId="{0E260092-9821-4229-B85F-8150431DDC56}"/>
          </ac:picMkLst>
        </pc:picChg>
      </pc:sldChg>
      <pc:sldChg chg="addSp delSp modSp new mod or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755398911" sldId="274"/>
        </pc:sldMkLst>
        <pc:spChg chg="mod">
          <ac:chgData name="Daniel Nýdrle" userId="421d88f4-7667-44db-a3a4-afc8ad515bed" providerId="ADAL" clId="{71A0D120-A238-4751-B0B0-6690161DB6FF}" dt="2022-01-24T00:51:42.703" v="2375" actId="20577"/>
          <ac:spMkLst>
            <pc:docMk/>
            <pc:sldMk cId="755398911" sldId="274"/>
            <ac:spMk id="2" creationId="{A71D0E00-635A-4203-8354-6D5CAA326D4A}"/>
          </ac:spMkLst>
        </pc:spChg>
        <pc:spChg chg="mod">
          <ac:chgData name="Daniel Nýdrle" userId="421d88f4-7667-44db-a3a4-afc8ad515bed" providerId="ADAL" clId="{71A0D120-A238-4751-B0B0-6690161DB6FF}" dt="2022-01-24T01:00:48.246" v="2568" actId="20577"/>
          <ac:spMkLst>
            <pc:docMk/>
            <pc:sldMk cId="755398911" sldId="274"/>
            <ac:spMk id="3" creationId="{7A1B5432-B98F-497E-980C-7938087E6E3F}"/>
          </ac:spMkLst>
        </pc:spChg>
        <pc:picChg chg="add del mod">
          <ac:chgData name="Daniel Nýdrle" userId="421d88f4-7667-44db-a3a4-afc8ad515bed" providerId="ADAL" clId="{71A0D120-A238-4751-B0B0-6690161DB6FF}" dt="2022-01-24T00:55:00.001" v="2467"/>
          <ac:picMkLst>
            <pc:docMk/>
            <pc:sldMk cId="755398911" sldId="274"/>
            <ac:picMk id="5" creationId="{9B262ACB-F0A3-4EAD-BBB3-20F11FD0709F}"/>
          </ac:picMkLst>
        </pc:picChg>
        <pc:picChg chg="add del mod">
          <ac:chgData name="Daniel Nýdrle" userId="421d88f4-7667-44db-a3a4-afc8ad515bed" providerId="ADAL" clId="{71A0D120-A238-4751-B0B0-6690161DB6FF}" dt="2022-01-24T00:54:58.305" v="2462"/>
          <ac:picMkLst>
            <pc:docMk/>
            <pc:sldMk cId="755398911" sldId="274"/>
            <ac:picMk id="7" creationId="{78247639-F113-4EBE-9720-BE4DB7FC60FE}"/>
          </ac:picMkLst>
        </pc:picChg>
        <pc:picChg chg="add del mod">
          <ac:chgData name="Daniel Nýdrle" userId="421d88f4-7667-44db-a3a4-afc8ad515bed" providerId="ADAL" clId="{71A0D120-A238-4751-B0B0-6690161DB6FF}" dt="2022-01-24T00:54:57.889" v="2459"/>
          <ac:picMkLst>
            <pc:docMk/>
            <pc:sldMk cId="755398911" sldId="274"/>
            <ac:picMk id="9" creationId="{FCF8F1D5-6377-44FD-BE32-D992A3BED7DF}"/>
          </ac:picMkLst>
        </pc:picChg>
        <pc:picChg chg="add del mod">
          <ac:chgData name="Daniel Nýdrle" userId="421d88f4-7667-44db-a3a4-afc8ad515bed" providerId="ADAL" clId="{71A0D120-A238-4751-B0B0-6690161DB6FF}" dt="2022-01-24T00:54:57.351" v="2454"/>
          <ac:picMkLst>
            <pc:docMk/>
            <pc:sldMk cId="755398911" sldId="274"/>
            <ac:picMk id="11" creationId="{36523687-51D7-417B-AC29-D8CFBA0C9962}"/>
          </ac:picMkLst>
        </pc:picChg>
        <pc:picChg chg="add del mod">
          <ac:chgData name="Daniel Nýdrle" userId="421d88f4-7667-44db-a3a4-afc8ad515bed" providerId="ADAL" clId="{71A0D120-A238-4751-B0B0-6690161DB6FF}" dt="2022-01-24T00:54:56.648" v="2449"/>
          <ac:picMkLst>
            <pc:docMk/>
            <pc:sldMk cId="755398911" sldId="274"/>
            <ac:picMk id="13" creationId="{E1F92A46-1E7F-4EF3-97D3-AEDAAD4529E8}"/>
          </ac:picMkLst>
        </pc:picChg>
        <pc:picChg chg="add del mod">
          <ac:chgData name="Daniel Nýdrle" userId="421d88f4-7667-44db-a3a4-afc8ad515bed" providerId="ADAL" clId="{71A0D120-A238-4751-B0B0-6690161DB6FF}" dt="2022-01-24T00:57:03.558" v="2490" actId="478"/>
          <ac:picMkLst>
            <pc:docMk/>
            <pc:sldMk cId="755398911" sldId="274"/>
            <ac:picMk id="15" creationId="{E5008783-C385-4F59-8479-A146AAAE7BA9}"/>
          </ac:picMkLst>
        </pc:picChg>
        <pc:picChg chg="add del mod">
          <ac:chgData name="Daniel Nýdrle" userId="421d88f4-7667-44db-a3a4-afc8ad515bed" providerId="ADAL" clId="{71A0D120-A238-4751-B0B0-6690161DB6FF}" dt="2022-01-24T00:57:38.766" v="2496" actId="478"/>
          <ac:picMkLst>
            <pc:docMk/>
            <pc:sldMk cId="755398911" sldId="274"/>
            <ac:picMk id="17" creationId="{BC84B407-4BAC-43E0-A307-9E5F1CDF6A2D}"/>
          </ac:picMkLst>
        </pc:picChg>
        <pc:picChg chg="add del mod">
          <ac:chgData name="Daniel Nýdrle" userId="421d88f4-7667-44db-a3a4-afc8ad515bed" providerId="ADAL" clId="{71A0D120-A238-4751-B0B0-6690161DB6FF}" dt="2022-01-24T00:57:58.944" v="2499" actId="478"/>
          <ac:picMkLst>
            <pc:docMk/>
            <pc:sldMk cId="755398911" sldId="274"/>
            <ac:picMk id="19" creationId="{E5E58D63-1EFA-4C69-AD87-61F16C0DDB4E}"/>
          </ac:picMkLst>
        </pc:picChg>
        <pc:picChg chg="add mod">
          <ac:chgData name="Daniel Nýdrle" userId="421d88f4-7667-44db-a3a4-afc8ad515bed" providerId="ADAL" clId="{71A0D120-A238-4751-B0B0-6690161DB6FF}" dt="2022-02-20T20:58:41.901" v="3871" actId="1076"/>
          <ac:picMkLst>
            <pc:docMk/>
            <pc:sldMk cId="755398911" sldId="274"/>
            <ac:picMk id="21" creationId="{6CF86D1F-031B-49AC-B08A-CB279D4400A9}"/>
          </ac:picMkLst>
        </pc:picChg>
        <pc:picChg chg="add mod">
          <ac:chgData name="Daniel Nýdrle" userId="421d88f4-7667-44db-a3a4-afc8ad515bed" providerId="ADAL" clId="{71A0D120-A238-4751-B0B0-6690161DB6FF}" dt="2022-02-20T20:58:41.901" v="3871" actId="1076"/>
          <ac:picMkLst>
            <pc:docMk/>
            <pc:sldMk cId="755398911" sldId="274"/>
            <ac:picMk id="23" creationId="{18E4CCF1-1614-4DC6-B06E-AEA018429A8E}"/>
          </ac:picMkLst>
        </pc:picChg>
        <pc:picChg chg="add del mod">
          <ac:chgData name="Daniel Nýdrle" userId="421d88f4-7667-44db-a3a4-afc8ad515bed" providerId="ADAL" clId="{71A0D120-A238-4751-B0B0-6690161DB6FF}" dt="2022-01-24T00:59:52.158" v="2544" actId="478"/>
          <ac:picMkLst>
            <pc:docMk/>
            <pc:sldMk cId="755398911" sldId="274"/>
            <ac:picMk id="25" creationId="{57A87D1D-0407-46E2-82D5-5BF89E1F4625}"/>
          </ac:picMkLst>
        </pc:picChg>
        <pc:picChg chg="add mod">
          <ac:chgData name="Daniel Nýdrle" userId="421d88f4-7667-44db-a3a4-afc8ad515bed" providerId="ADAL" clId="{71A0D120-A238-4751-B0B0-6690161DB6FF}" dt="2022-02-20T20:58:41.901" v="3871" actId="1076"/>
          <ac:picMkLst>
            <pc:docMk/>
            <pc:sldMk cId="755398911" sldId="274"/>
            <ac:picMk id="27" creationId="{EF11A731-E25C-4FBB-A6F0-3499A470A429}"/>
          </ac:picMkLst>
        </pc:picChg>
        <pc:picChg chg="add mod">
          <ac:chgData name="Daniel Nýdrle" userId="421d88f4-7667-44db-a3a4-afc8ad515bed" providerId="ADAL" clId="{71A0D120-A238-4751-B0B0-6690161DB6FF}" dt="2022-02-20T20:58:41.901" v="3871" actId="1076"/>
          <ac:picMkLst>
            <pc:docMk/>
            <pc:sldMk cId="755398911" sldId="274"/>
            <ac:picMk id="29" creationId="{AFDC34CB-ED51-475E-8183-8694A44CCB77}"/>
          </ac:picMkLst>
        </pc:picChg>
        <pc:picChg chg="add mod">
          <ac:chgData name="Daniel Nýdrle" userId="421d88f4-7667-44db-a3a4-afc8ad515bed" providerId="ADAL" clId="{71A0D120-A238-4751-B0B0-6690161DB6FF}" dt="2022-02-20T20:58:41.901" v="3871" actId="1076"/>
          <ac:picMkLst>
            <pc:docMk/>
            <pc:sldMk cId="755398911" sldId="274"/>
            <ac:picMk id="31" creationId="{239F6BF1-0140-4D5F-ADC0-F6BC79B6BDE1}"/>
          </ac:picMkLst>
        </pc:picChg>
        <pc:picChg chg="add mod">
          <ac:chgData name="Daniel Nýdrle" userId="421d88f4-7667-44db-a3a4-afc8ad515bed" providerId="ADAL" clId="{71A0D120-A238-4751-B0B0-6690161DB6FF}" dt="2022-02-20T20:58:41.901" v="3871" actId="1076"/>
          <ac:picMkLst>
            <pc:docMk/>
            <pc:sldMk cId="755398911" sldId="274"/>
            <ac:picMk id="33" creationId="{E1EB531D-C644-4479-A7E4-DB63B96972D2}"/>
          </ac:picMkLst>
        </pc:picChg>
      </pc:sldChg>
      <pc:sldChg chg="modSp new mod ord modTransition modAnim">
        <pc:chgData name="Daniel Nýdrle" userId="421d88f4-7667-44db-a3a4-afc8ad515bed" providerId="ADAL" clId="{71A0D120-A238-4751-B0B0-6690161DB6FF}" dt="2022-02-20T22:37:03.622" v="5520" actId="20577"/>
        <pc:sldMkLst>
          <pc:docMk/>
          <pc:sldMk cId="67039530" sldId="275"/>
        </pc:sldMkLst>
        <pc:spChg chg="mod">
          <ac:chgData name="Daniel Nýdrle" userId="421d88f4-7667-44db-a3a4-afc8ad515bed" providerId="ADAL" clId="{71A0D120-A238-4751-B0B0-6690161DB6FF}" dt="2022-02-20T22:33:38.191" v="5447" actId="20577"/>
          <ac:spMkLst>
            <pc:docMk/>
            <pc:sldMk cId="67039530" sldId="275"/>
            <ac:spMk id="2" creationId="{93D44C1C-81AF-4896-95BD-A9315001F82A}"/>
          </ac:spMkLst>
        </pc:spChg>
        <pc:spChg chg="mod">
          <ac:chgData name="Daniel Nýdrle" userId="421d88f4-7667-44db-a3a4-afc8ad515bed" providerId="ADAL" clId="{71A0D120-A238-4751-B0B0-6690161DB6FF}" dt="2022-02-20T22:37:03.622" v="5520" actId="20577"/>
          <ac:spMkLst>
            <pc:docMk/>
            <pc:sldMk cId="67039530" sldId="275"/>
            <ac:spMk id="3" creationId="{0CFF6ABD-4EE9-4029-BFA2-8010CBCC3171}"/>
          </ac:spMkLst>
        </pc:spChg>
      </pc:sldChg>
      <pc:sldChg chg="delSp modSp add mod or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1721266329" sldId="276"/>
        </pc:sldMkLst>
        <pc:spChg chg="mod">
          <ac:chgData name="Daniel Nýdrle" userId="421d88f4-7667-44db-a3a4-afc8ad515bed" providerId="ADAL" clId="{71A0D120-A238-4751-B0B0-6690161DB6FF}" dt="2022-02-20T20:34:37.137" v="3077" actId="20577"/>
          <ac:spMkLst>
            <pc:docMk/>
            <pc:sldMk cId="1721266329" sldId="276"/>
            <ac:spMk id="2" creationId="{8B04251A-6769-4496-97B4-26DB3AC219BE}"/>
          </ac:spMkLst>
        </pc:spChg>
        <pc:spChg chg="del mod">
          <ac:chgData name="Daniel Nýdrle" userId="421d88f4-7667-44db-a3a4-afc8ad515bed" providerId="ADAL" clId="{71A0D120-A238-4751-B0B0-6690161DB6FF}" dt="2022-02-20T20:34:09.407" v="3068" actId="478"/>
          <ac:spMkLst>
            <pc:docMk/>
            <pc:sldMk cId="1721266329" sldId="276"/>
            <ac:spMk id="3" creationId="{DED249E9-6A18-4DEF-AA6B-84BC907B1490}"/>
          </ac:spMkLst>
        </pc:spChg>
      </pc:sldChg>
      <pc:sldChg chg="modSp add del mod ord">
        <pc:chgData name="Daniel Nýdrle" userId="421d88f4-7667-44db-a3a4-afc8ad515bed" providerId="ADAL" clId="{71A0D120-A238-4751-B0B0-6690161DB6FF}" dt="2022-02-20T20:38:26.084" v="3176" actId="47"/>
        <pc:sldMkLst>
          <pc:docMk/>
          <pc:sldMk cId="1530402404" sldId="277"/>
        </pc:sldMkLst>
        <pc:spChg chg="mod">
          <ac:chgData name="Daniel Nýdrle" userId="421d88f4-7667-44db-a3a4-afc8ad515bed" providerId="ADAL" clId="{71A0D120-A238-4751-B0B0-6690161DB6FF}" dt="2022-02-20T20:38:03.909" v="3156" actId="20577"/>
          <ac:spMkLst>
            <pc:docMk/>
            <pc:sldMk cId="1530402404" sldId="277"/>
            <ac:spMk id="2" creationId="{93D44C1C-81AF-4896-95BD-A9315001F82A}"/>
          </ac:spMkLst>
        </pc:spChg>
        <pc:spChg chg="mod">
          <ac:chgData name="Daniel Nýdrle" userId="421d88f4-7667-44db-a3a4-afc8ad515bed" providerId="ADAL" clId="{71A0D120-A238-4751-B0B0-6690161DB6FF}" dt="2022-02-20T20:38:16.110" v="3170" actId="20577"/>
          <ac:spMkLst>
            <pc:docMk/>
            <pc:sldMk cId="1530402404" sldId="277"/>
            <ac:spMk id="3" creationId="{0CFF6ABD-4EE9-4029-BFA2-8010CBCC3171}"/>
          </ac:spMkLst>
        </pc:spChg>
      </pc:sldChg>
      <pc:sldChg chg="modSp add del mod ord">
        <pc:chgData name="Daniel Nýdrle" userId="421d88f4-7667-44db-a3a4-afc8ad515bed" providerId="ADAL" clId="{71A0D120-A238-4751-B0B0-6690161DB6FF}" dt="2022-02-20T20:49:59.712" v="3590" actId="47"/>
        <pc:sldMkLst>
          <pc:docMk/>
          <pc:sldMk cId="3857968207" sldId="278"/>
        </pc:sldMkLst>
        <pc:spChg chg="mod">
          <ac:chgData name="Daniel Nýdrle" userId="421d88f4-7667-44db-a3a4-afc8ad515bed" providerId="ADAL" clId="{71A0D120-A238-4751-B0B0-6690161DB6FF}" dt="2022-02-20T20:49:51.022" v="3589" actId="20577"/>
          <ac:spMkLst>
            <pc:docMk/>
            <pc:sldMk cId="3857968207" sldId="278"/>
            <ac:spMk id="2" creationId="{93D44C1C-81AF-4896-95BD-A9315001F82A}"/>
          </ac:spMkLst>
        </pc:spChg>
        <pc:spChg chg="mod">
          <ac:chgData name="Daniel Nýdrle" userId="421d88f4-7667-44db-a3a4-afc8ad515bed" providerId="ADAL" clId="{71A0D120-A238-4751-B0B0-6690161DB6FF}" dt="2022-02-20T20:38:53.527" v="3292" actId="20577"/>
          <ac:spMkLst>
            <pc:docMk/>
            <pc:sldMk cId="3857968207" sldId="278"/>
            <ac:spMk id="3" creationId="{0CFF6ABD-4EE9-4029-BFA2-8010CBCC3171}"/>
          </ac:spMkLst>
        </pc:spChg>
      </pc:sldChg>
      <pc:sldChg chg="modSp new mod modTransition modAnim">
        <pc:chgData name="Daniel Nýdrle" userId="421d88f4-7667-44db-a3a4-afc8ad515bed" providerId="ADAL" clId="{71A0D120-A238-4751-B0B0-6690161DB6FF}" dt="2022-02-20T22:47:23.402" v="5678" actId="20577"/>
        <pc:sldMkLst>
          <pc:docMk/>
          <pc:sldMk cId="2067725839" sldId="279"/>
        </pc:sldMkLst>
        <pc:spChg chg="mod">
          <ac:chgData name="Daniel Nýdrle" userId="421d88f4-7667-44db-a3a4-afc8ad515bed" providerId="ADAL" clId="{71A0D120-A238-4751-B0B0-6690161DB6FF}" dt="2022-02-20T20:39:16.951" v="3317" actId="20577"/>
          <ac:spMkLst>
            <pc:docMk/>
            <pc:sldMk cId="2067725839" sldId="279"/>
            <ac:spMk id="2" creationId="{008F4ED1-C6C1-410E-BB77-616B160703FD}"/>
          </ac:spMkLst>
        </pc:spChg>
        <pc:spChg chg="mod">
          <ac:chgData name="Daniel Nýdrle" userId="421d88f4-7667-44db-a3a4-afc8ad515bed" providerId="ADAL" clId="{71A0D120-A238-4751-B0B0-6690161DB6FF}" dt="2022-02-20T22:47:23.402" v="5678" actId="20577"/>
          <ac:spMkLst>
            <pc:docMk/>
            <pc:sldMk cId="2067725839" sldId="279"/>
            <ac:spMk id="3" creationId="{CFD438BF-93F5-41FD-970C-D453F2E87832}"/>
          </ac:spMkLst>
        </pc:spChg>
      </pc:sldChg>
      <pc:sldChg chg="modSp add del mod ord">
        <pc:chgData name="Daniel Nýdrle" userId="421d88f4-7667-44db-a3a4-afc8ad515bed" providerId="ADAL" clId="{71A0D120-A238-4751-B0B0-6690161DB6FF}" dt="2022-02-20T20:47:57.527" v="3559" actId="47"/>
        <pc:sldMkLst>
          <pc:docMk/>
          <pc:sldMk cId="1355430854" sldId="280"/>
        </pc:sldMkLst>
        <pc:spChg chg="mod">
          <ac:chgData name="Daniel Nýdrle" userId="421d88f4-7667-44db-a3a4-afc8ad515bed" providerId="ADAL" clId="{71A0D120-A238-4751-B0B0-6690161DB6FF}" dt="2022-02-20T20:47:19.022" v="3553" actId="1076"/>
          <ac:spMkLst>
            <pc:docMk/>
            <pc:sldMk cId="1355430854" sldId="280"/>
            <ac:spMk id="3" creationId="{DED249E9-6A18-4DEF-AA6B-84BC907B1490}"/>
          </ac:spMkLst>
        </pc:spChg>
        <pc:spChg chg="mod">
          <ac:chgData name="Daniel Nýdrle" userId="421d88f4-7667-44db-a3a4-afc8ad515bed" providerId="ADAL" clId="{71A0D120-A238-4751-B0B0-6690161DB6FF}" dt="2022-02-20T20:46:56.701" v="3500" actId="14100"/>
          <ac:spMkLst>
            <pc:docMk/>
            <pc:sldMk cId="1355430854" sldId="280"/>
            <ac:spMk id="4" creationId="{82D5B4EE-BAAC-4FB0-8F7C-31070CB97E8B}"/>
          </ac:spMkLst>
        </pc:spChg>
      </pc:sldChg>
      <pc:sldChg chg="delSp modSp add mod ord modTransition modAnim">
        <pc:chgData name="Daniel Nýdrle" userId="421d88f4-7667-44db-a3a4-afc8ad515bed" providerId="ADAL" clId="{71A0D120-A238-4751-B0B0-6690161DB6FF}" dt="2022-02-20T22:36:12.360" v="5487"/>
        <pc:sldMkLst>
          <pc:docMk/>
          <pc:sldMk cId="3673978554" sldId="281"/>
        </pc:sldMkLst>
        <pc:spChg chg="mod">
          <ac:chgData name="Daniel Nýdrle" userId="421d88f4-7667-44db-a3a4-afc8ad515bed" providerId="ADAL" clId="{71A0D120-A238-4751-B0B0-6690161DB6FF}" dt="2022-02-20T22:19:04.018" v="5292" actId="20577"/>
          <ac:spMkLst>
            <pc:docMk/>
            <pc:sldMk cId="3673978554" sldId="281"/>
            <ac:spMk id="2" creationId="{8B04251A-6769-4496-97B4-26DB3AC219BE}"/>
          </ac:spMkLst>
        </pc:spChg>
        <pc:spChg chg="mod">
          <ac:chgData name="Daniel Nýdrle" userId="421d88f4-7667-44db-a3a4-afc8ad515bed" providerId="ADAL" clId="{71A0D120-A238-4751-B0B0-6690161DB6FF}" dt="2022-02-20T20:49:26.272" v="3581" actId="20577"/>
          <ac:spMkLst>
            <pc:docMk/>
            <pc:sldMk cId="3673978554" sldId="281"/>
            <ac:spMk id="3" creationId="{DED249E9-6A18-4DEF-AA6B-84BC907B1490}"/>
          </ac:spMkLst>
        </pc:spChg>
        <pc:spChg chg="mod ord">
          <ac:chgData name="Daniel Nýdrle" userId="421d88f4-7667-44db-a3a4-afc8ad515bed" providerId="ADAL" clId="{71A0D120-A238-4751-B0B0-6690161DB6FF}" dt="2022-02-20T21:52:24.031" v="4573" actId="2085"/>
          <ac:spMkLst>
            <pc:docMk/>
            <pc:sldMk cId="3673978554" sldId="281"/>
            <ac:spMk id="4" creationId="{82D5B4EE-BAAC-4FB0-8F7C-31070CB97E8B}"/>
          </ac:spMkLst>
        </pc:spChg>
        <pc:picChg chg="del">
          <ac:chgData name="Daniel Nýdrle" userId="421d88f4-7667-44db-a3a4-afc8ad515bed" providerId="ADAL" clId="{71A0D120-A238-4751-B0B0-6690161DB6FF}" dt="2022-02-20T20:49:30.489" v="3585" actId="478"/>
          <ac:picMkLst>
            <pc:docMk/>
            <pc:sldMk cId="3673978554" sldId="281"/>
            <ac:picMk id="8" creationId="{DBF4F456-D172-4209-B52C-D9F9B360995F}"/>
          </ac:picMkLst>
        </pc:picChg>
      </pc:sldChg>
      <pc:sldChg chg="addSp delSp modSp new mod modTransition modClrScheme modAnim chgLayout">
        <pc:chgData name="Daniel Nýdrle" userId="421d88f4-7667-44db-a3a4-afc8ad515bed" providerId="ADAL" clId="{71A0D120-A238-4751-B0B0-6690161DB6FF}" dt="2022-02-21T00:03:35.419" v="5731"/>
        <pc:sldMkLst>
          <pc:docMk/>
          <pc:sldMk cId="2622197382" sldId="282"/>
        </pc:sldMkLst>
        <pc:spChg chg="del">
          <ac:chgData name="Daniel Nýdrle" userId="421d88f4-7667-44db-a3a4-afc8ad515bed" providerId="ADAL" clId="{71A0D120-A238-4751-B0B0-6690161DB6FF}" dt="2022-02-20T22:22:15.680" v="5301"/>
          <ac:spMkLst>
            <pc:docMk/>
            <pc:sldMk cId="2622197382" sldId="282"/>
            <ac:spMk id="2" creationId="{9F84EC9C-AA4F-405D-89AD-F59BF04358C9}"/>
          </ac:spMkLst>
        </pc:spChg>
        <pc:spChg chg="del">
          <ac:chgData name="Daniel Nýdrle" userId="421d88f4-7667-44db-a3a4-afc8ad515bed" providerId="ADAL" clId="{71A0D120-A238-4751-B0B0-6690161DB6FF}" dt="2022-02-20T22:22:15.680" v="5301"/>
          <ac:spMkLst>
            <pc:docMk/>
            <pc:sldMk cId="2622197382" sldId="282"/>
            <ac:spMk id="3" creationId="{504039EB-F0BB-4208-8FCB-ECCBE7A7A528}"/>
          </ac:spMkLst>
        </pc:spChg>
        <pc:spChg chg="add del mod">
          <ac:chgData name="Daniel Nýdrle" userId="421d88f4-7667-44db-a3a4-afc8ad515bed" providerId="ADAL" clId="{71A0D120-A238-4751-B0B0-6690161DB6FF}" dt="2022-02-20T22:22:17.074" v="5302" actId="700"/>
          <ac:spMkLst>
            <pc:docMk/>
            <pc:sldMk cId="2622197382" sldId="282"/>
            <ac:spMk id="4" creationId="{7979BBEF-B740-42CC-B754-21C308ADF099}"/>
          </ac:spMkLst>
        </pc:spChg>
        <pc:spChg chg="add del mod">
          <ac:chgData name="Daniel Nýdrle" userId="421d88f4-7667-44db-a3a4-afc8ad515bed" providerId="ADAL" clId="{71A0D120-A238-4751-B0B0-6690161DB6FF}" dt="2022-02-20T22:22:17.074" v="5302" actId="700"/>
          <ac:spMkLst>
            <pc:docMk/>
            <pc:sldMk cId="2622197382" sldId="282"/>
            <ac:spMk id="5" creationId="{62F758B0-70E6-4D9C-BEB6-6BF532C814B3}"/>
          </ac:spMkLst>
        </pc:spChg>
        <pc:spChg chg="add mod">
          <ac:chgData name="Daniel Nýdrle" userId="421d88f4-7667-44db-a3a4-afc8ad515bed" providerId="ADAL" clId="{71A0D120-A238-4751-B0B0-6690161DB6FF}" dt="2022-02-20T22:31:44.090" v="5426" actId="1076"/>
          <ac:spMkLst>
            <pc:docMk/>
            <pc:sldMk cId="2622197382" sldId="282"/>
            <ac:spMk id="6" creationId="{D42EA5AA-3453-4094-8810-EB3A144BBACC}"/>
          </ac:spMkLst>
        </pc:spChg>
        <pc:picChg chg="add del mod ord">
          <ac:chgData name="Daniel Nýdrle" userId="421d88f4-7667-44db-a3a4-afc8ad515bed" providerId="ADAL" clId="{71A0D120-A238-4751-B0B0-6690161DB6FF}" dt="2022-02-20T22:53:02.301" v="5715" actId="478"/>
          <ac:picMkLst>
            <pc:docMk/>
            <pc:sldMk cId="2622197382" sldId="282"/>
            <ac:picMk id="8" creationId="{86575719-00FB-4064-B19A-90A6B6F9D92E}"/>
          </ac:picMkLst>
        </pc:picChg>
      </pc:sldChg>
      <pc:sldMasterChg chg="modTransition modSldLayout">
        <pc:chgData name="Daniel Nýdrle" userId="421d88f4-7667-44db-a3a4-afc8ad515bed" providerId="ADAL" clId="{71A0D120-A238-4751-B0B0-6690161DB6FF}" dt="2022-02-20T22:36:12.360" v="5487"/>
        <pc:sldMasterMkLst>
          <pc:docMk/>
          <pc:sldMasterMk cId="3623693049" sldId="2147483739"/>
        </pc:sldMasterMkLst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405146529" sldId="2147483740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2455373345" sldId="2147483741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562758444" sldId="2147483742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567564544" sldId="2147483743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230109335" sldId="2147483744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2290247709" sldId="2147483745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2848964269" sldId="2147483746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3049642718" sldId="2147483747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166770471" sldId="2147483748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1942778535" sldId="2147483749"/>
          </pc:sldLayoutMkLst>
        </pc:sldLayoutChg>
        <pc:sldLayoutChg chg="modTransition">
          <pc:chgData name="Daniel Nýdrle" userId="421d88f4-7667-44db-a3a4-afc8ad515bed" providerId="ADAL" clId="{71A0D120-A238-4751-B0B0-6690161DB6FF}" dt="2022-02-20T22:36:12.360" v="5487"/>
          <pc:sldLayoutMkLst>
            <pc:docMk/>
            <pc:sldMasterMk cId="3623693049" sldId="2147483739"/>
            <pc:sldLayoutMk cId="3886508445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52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853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0844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334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5844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6454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335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77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26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271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47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B10CE-C1A1-4D1A-BE46-E36C612C9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10731" b="-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373DC75-6404-4098-AE02-006A08335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cs-CZ" sz="6100" dirty="0">
                <a:solidFill>
                  <a:srgbClr val="FFFFFF"/>
                </a:solidFill>
              </a:rPr>
              <a:t>Prostředky pro návrh webových aplikací II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250841-C2EA-46D7-82A4-D8F82344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cs-CZ" sz="2000" dirty="0">
                <a:solidFill>
                  <a:srgbClr val="FFFFFF"/>
                </a:solidFill>
              </a:rPr>
              <a:t>Daniel Nýdrle</a:t>
            </a:r>
          </a:p>
          <a:p>
            <a:r>
              <a:rPr lang="cs-CZ" sz="2000" dirty="0">
                <a:solidFill>
                  <a:srgbClr val="FFFFFF"/>
                </a:solidFill>
              </a:rPr>
              <a:t>P4 2022</a:t>
            </a:r>
          </a:p>
        </p:txBody>
      </p:sp>
    </p:spTree>
    <p:extLst>
      <p:ext uri="{BB962C8B-B14F-4D97-AF65-F5344CB8AC3E}">
        <p14:creationId xmlns:p14="http://schemas.microsoft.com/office/powerpoint/2010/main" val="246880638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B89F8-3B5E-4A8E-94D8-EBCE423D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Pseudo</a:t>
            </a:r>
            <a:r>
              <a:rPr lang="cs-CZ" dirty="0"/>
              <a:t>-</a:t>
            </a:r>
            <a:br>
              <a:rPr lang="cs-CZ" dirty="0"/>
            </a:br>
            <a:r>
              <a:rPr lang="cs-CZ" dirty="0"/>
              <a:t>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903F8F-4C02-493E-8097-09A7F7F8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pseudotřídy</a:t>
            </a:r>
          </a:p>
          <a:p>
            <a:pPr lvl="1"/>
            <a:r>
              <a:rPr lang="cs-CZ" dirty="0"/>
              <a:t>definice speciálního stavu elementu</a:t>
            </a:r>
          </a:p>
          <a:p>
            <a:pPr lvl="1"/>
            <a:r>
              <a:rPr lang="cs-CZ" dirty="0"/>
              <a:t>označují se jednou </a:t>
            </a:r>
            <a:r>
              <a:rPr lang="cs-CZ" dirty="0" err="1"/>
              <a:t>dvoutečkou</a:t>
            </a:r>
            <a:r>
              <a:rPr lang="cs-CZ" dirty="0"/>
              <a:t> - :</a:t>
            </a:r>
          </a:p>
          <a:p>
            <a:r>
              <a:rPr lang="cs-CZ" dirty="0" err="1"/>
              <a:t>pseudoelementy</a:t>
            </a:r>
            <a:endParaRPr lang="cs-CZ" dirty="0"/>
          </a:p>
          <a:p>
            <a:pPr lvl="1"/>
            <a:r>
              <a:rPr lang="cs-CZ" dirty="0"/>
              <a:t>definice části elementu</a:t>
            </a:r>
          </a:p>
          <a:p>
            <a:pPr lvl="1"/>
            <a:r>
              <a:rPr lang="cs-CZ" dirty="0"/>
              <a:t>označují se dvěma </a:t>
            </a:r>
            <a:r>
              <a:rPr lang="cs-CZ" dirty="0" err="1"/>
              <a:t>dvoutečkami</a:t>
            </a:r>
            <a:r>
              <a:rPr lang="cs-CZ" dirty="0"/>
              <a:t> - ::</a:t>
            </a:r>
          </a:p>
        </p:txBody>
      </p:sp>
    </p:spTree>
    <p:extLst>
      <p:ext uri="{BB962C8B-B14F-4D97-AF65-F5344CB8AC3E}">
        <p14:creationId xmlns:p14="http://schemas.microsoft.com/office/powerpoint/2010/main" val="37929382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2D5B4EE-BAAC-4FB0-8F7C-31070CB97E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B04251A-6769-4496-97B4-26DB3AC219BE}"/>
              </a:ext>
            </a:extLst>
          </p:cNvPr>
          <p:cNvSpPr txBox="1"/>
          <p:nvPr/>
        </p:nvSpPr>
        <p:spPr>
          <a:xfrm>
            <a:off x="752030" y="2274839"/>
            <a:ext cx="558040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:first-child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i: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last-</a:t>
            </a:r>
            <a:r>
              <a:rPr lang="cs-CZ" dirty="0" err="1">
                <a:solidFill>
                  <a:srgbClr val="D4D4D4"/>
                </a:solidFill>
                <a:latin typeface="Consolas" panose="020B0609020204030204" pitchFamily="49" charset="0"/>
              </a:rPr>
              <a:t>of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-type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"/hover"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a:hover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ED249E9-6A18-4DEF-AA6B-84BC907B1490}"/>
              </a:ext>
            </a:extLst>
          </p:cNvPr>
          <p:cNvSpPr txBox="1"/>
          <p:nvPr/>
        </p:nvSpPr>
        <p:spPr>
          <a:xfrm>
            <a:off x="7084464" y="551287"/>
            <a:ext cx="5107535" cy="575542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sz="1600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:first-child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cs-CZ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:last-of-type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cs-CZ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background-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"::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background-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"::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background-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::first-letter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background-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fický objekt 7" descr="Kurzor se souvislou výplní">
            <a:extLst>
              <a:ext uri="{FF2B5EF4-FFF2-40B4-BE49-F238E27FC236}">
                <a16:creationId xmlns:a16="http://schemas.microsoft.com/office/drawing/2014/main" id="{DBF4F456-D172-4209-B52C-D9F9B360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908" y="3832689"/>
            <a:ext cx="211509" cy="211509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F6BA732-B1B9-4273-B40B-C53E02E9BAD5}"/>
              </a:ext>
            </a:extLst>
          </p:cNvPr>
          <p:cNvSpPr txBox="1"/>
          <p:nvPr/>
        </p:nvSpPr>
        <p:spPr>
          <a:xfrm>
            <a:off x="1109913" y="4204454"/>
            <a:ext cx="83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efore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16BDE32-1DF0-41D8-8D5A-E526596A42B3}"/>
              </a:ext>
            </a:extLst>
          </p:cNvPr>
          <p:cNvSpPr txBox="1"/>
          <p:nvPr/>
        </p:nvSpPr>
        <p:spPr>
          <a:xfrm>
            <a:off x="6579909" y="3120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742385-B46A-4ADB-AD67-A5F236214512}"/>
              </a:ext>
            </a:extLst>
          </p:cNvPr>
          <p:cNvSpPr txBox="1"/>
          <p:nvPr/>
        </p:nvSpPr>
        <p:spPr>
          <a:xfrm>
            <a:off x="2980883" y="4204454"/>
            <a:ext cx="112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cs-CZ" dirty="0" err="1">
                <a:solidFill>
                  <a:srgbClr val="D4D4D4"/>
                </a:solidFill>
                <a:latin typeface="Consolas" panose="020B0609020204030204" pitchFamily="49" charset="0"/>
              </a:rPr>
              <a:t>after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63F6B9F-7FDB-498C-ABA1-511B89C185F7}"/>
              </a:ext>
            </a:extLst>
          </p:cNvPr>
          <p:cNvSpPr txBox="1"/>
          <p:nvPr/>
        </p:nvSpPr>
        <p:spPr>
          <a:xfrm>
            <a:off x="1865942" y="4204454"/>
            <a:ext cx="119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C2091D2-2696-4654-9985-0AC5205F0A68}"/>
              </a:ext>
            </a:extLst>
          </p:cNvPr>
          <p:cNvSpPr txBox="1"/>
          <p:nvPr/>
        </p:nvSpPr>
        <p:spPr>
          <a:xfrm>
            <a:off x="638635" y="4204454"/>
            <a:ext cx="56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::b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28941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0.18294 0.04005 C -0.16901 0.04908 -0.14804 0.05394 -0.12604 0.05394 C -0.10104 0.05394 -0.08099 0.04908 -0.06705 0.04005 L -3.33333E-6 -4.44444E-6 " pathEditMode="relative" rAng="0" ptsTypes="AAAAA">
                                      <p:cBhvr>
                                        <p:cTn id="50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F0EA0C-E417-4C13-B2E5-B37FFA4C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jednotky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4E3073-2D9B-4E95-84DF-BB96A7AB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dohromady s hodnotou bez mezery</a:t>
            </a:r>
          </a:p>
          <a:p>
            <a:r>
              <a:rPr lang="cs-CZ" dirty="0"/>
              <a:t>absolutní</a:t>
            </a:r>
          </a:p>
          <a:p>
            <a:pPr lvl="1"/>
            <a:r>
              <a:rPr lang="cs-CZ" dirty="0"/>
              <a:t>cm, mm, in</a:t>
            </a:r>
          </a:p>
          <a:p>
            <a:pPr lvl="1"/>
            <a:r>
              <a:rPr lang="cs-CZ" dirty="0" err="1"/>
              <a:t>px</a:t>
            </a:r>
            <a:r>
              <a:rPr lang="cs-CZ" dirty="0"/>
              <a:t> – relativní pixel k velikosti displeje</a:t>
            </a:r>
          </a:p>
          <a:p>
            <a:pPr lvl="2"/>
            <a:r>
              <a:rPr lang="cs-CZ" dirty="0"/>
              <a:t>DPR – </a:t>
            </a:r>
            <a:r>
              <a:rPr lang="cs-CZ" dirty="0" err="1"/>
              <a:t>device</a:t>
            </a:r>
            <a:r>
              <a:rPr lang="cs-CZ" dirty="0"/>
              <a:t> to pixel ratio (např. </a:t>
            </a:r>
            <a:r>
              <a:rPr lang="cs-CZ" dirty="0" err="1"/>
              <a:t>Galaxy</a:t>
            </a:r>
            <a:r>
              <a:rPr lang="cs-CZ" dirty="0"/>
              <a:t> S20: 4, iPhone SE: 2)</a:t>
            </a:r>
          </a:p>
          <a:p>
            <a:pPr lvl="1"/>
            <a:r>
              <a:rPr lang="cs-CZ" dirty="0" err="1"/>
              <a:t>pt</a:t>
            </a:r>
            <a:r>
              <a:rPr lang="cs-CZ" dirty="0"/>
              <a:t> – point</a:t>
            </a:r>
          </a:p>
          <a:p>
            <a:r>
              <a:rPr lang="cs-CZ" dirty="0"/>
              <a:t>relativní</a:t>
            </a:r>
          </a:p>
          <a:p>
            <a:pPr lvl="1"/>
            <a:r>
              <a:rPr lang="cs-CZ" dirty="0" err="1"/>
              <a:t>em</a:t>
            </a:r>
            <a:r>
              <a:rPr lang="cs-CZ" dirty="0"/>
              <a:t> – k velikosti písma rodičovského elementu</a:t>
            </a:r>
          </a:p>
          <a:p>
            <a:pPr lvl="1"/>
            <a:r>
              <a:rPr lang="cs-CZ" dirty="0" err="1"/>
              <a:t>rem</a:t>
            </a:r>
            <a:r>
              <a:rPr lang="cs-CZ" dirty="0"/>
              <a:t> – k velikosti písma </a:t>
            </a:r>
            <a:r>
              <a:rPr lang="cs-CZ" dirty="0" err="1"/>
              <a:t>root</a:t>
            </a:r>
            <a:r>
              <a:rPr lang="cs-CZ" dirty="0"/>
              <a:t> elementu (element html)</a:t>
            </a:r>
          </a:p>
          <a:p>
            <a:pPr lvl="1"/>
            <a:r>
              <a:rPr lang="cs-CZ" dirty="0"/>
              <a:t>ch – k šířce znaku „0“</a:t>
            </a:r>
          </a:p>
          <a:p>
            <a:pPr lvl="1"/>
            <a:r>
              <a:rPr lang="cs-CZ" dirty="0"/>
              <a:t>% – k rodiči</a:t>
            </a:r>
          </a:p>
          <a:p>
            <a:pPr lvl="1"/>
            <a:r>
              <a:rPr lang="cs-CZ" dirty="0" err="1"/>
              <a:t>vw</a:t>
            </a:r>
            <a:r>
              <a:rPr lang="cs-CZ" dirty="0"/>
              <a:t> – 1 % šířky </a:t>
            </a:r>
            <a:r>
              <a:rPr lang="cs-CZ" dirty="0" err="1"/>
              <a:t>viewportu</a:t>
            </a:r>
            <a:endParaRPr lang="cs-CZ" dirty="0"/>
          </a:p>
          <a:p>
            <a:pPr lvl="1"/>
            <a:r>
              <a:rPr lang="cs-CZ" dirty="0" err="1"/>
              <a:t>vh</a:t>
            </a:r>
            <a:r>
              <a:rPr lang="cs-CZ" dirty="0"/>
              <a:t> – 1 % výšky </a:t>
            </a:r>
            <a:r>
              <a:rPr lang="cs-CZ" dirty="0" err="1"/>
              <a:t>viewportu</a:t>
            </a:r>
            <a:endParaRPr lang="cs-CZ" dirty="0"/>
          </a:p>
          <a:p>
            <a:pPr lvl="1"/>
            <a:r>
              <a:rPr lang="cs-CZ" dirty="0" err="1"/>
              <a:t>vmin</a:t>
            </a:r>
            <a:r>
              <a:rPr lang="cs-CZ" dirty="0"/>
              <a:t>, </a:t>
            </a:r>
            <a:r>
              <a:rPr lang="cs-CZ" dirty="0" err="1"/>
              <a:t>vmax</a:t>
            </a:r>
            <a:r>
              <a:rPr lang="cs-CZ" dirty="0"/>
              <a:t> – 1% rozměru menší, resp. větší strany </a:t>
            </a:r>
            <a:r>
              <a:rPr lang="cs-CZ" dirty="0" err="1"/>
              <a:t>viewportu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58069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7B0B1-23DD-404A-AE07-8ED83369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Media</a:t>
            </a:r>
            <a:br>
              <a:rPr lang="cs-CZ" dirty="0"/>
            </a:br>
            <a:r>
              <a:rPr lang="cs-CZ" dirty="0" err="1"/>
              <a:t>queries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F7065D-833A-44C1-AB60-D303F86C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v responzivním webdesignu</a:t>
            </a:r>
          </a:p>
          <a:p>
            <a:r>
              <a:rPr lang="cs-CZ" dirty="0"/>
              <a:t>podmíněné vykreslování webových stránek</a:t>
            </a:r>
          </a:p>
          <a:p>
            <a:pPr marL="845820" lvl="1" indent="-342900">
              <a:buFont typeface="+mj-lt"/>
              <a:buAutoNum type="arabicPeriod"/>
            </a:pPr>
            <a:r>
              <a:rPr lang="cs-CZ" dirty="0"/>
              <a:t>media-</a:t>
            </a:r>
            <a:r>
              <a:rPr lang="cs-CZ" dirty="0" err="1"/>
              <a:t>feature</a:t>
            </a:r>
            <a:endParaRPr lang="cs-CZ" dirty="0"/>
          </a:p>
          <a:p>
            <a:pPr lvl="2"/>
            <a:r>
              <a:rPr lang="cs-CZ" dirty="0"/>
              <a:t>vlastnost displeje</a:t>
            </a:r>
          </a:p>
          <a:p>
            <a:pPr lvl="2"/>
            <a:r>
              <a:rPr lang="cs-CZ" dirty="0"/>
              <a:t>např. šířka, výška, orientace, rozlišení, </a:t>
            </a:r>
            <a:r>
              <a:rPr lang="cs-CZ" i="1" dirty="0" err="1"/>
              <a:t>aspect</a:t>
            </a:r>
            <a:r>
              <a:rPr lang="cs-CZ" i="1" dirty="0"/>
              <a:t>-ratio</a:t>
            </a:r>
            <a:r>
              <a:rPr lang="cs-CZ" dirty="0"/>
              <a:t> displeje</a:t>
            </a:r>
          </a:p>
          <a:p>
            <a:pPr marL="845820" lvl="1" indent="-342900">
              <a:buFont typeface="+mj-lt"/>
              <a:buAutoNum type="arabicPeriod"/>
            </a:pPr>
            <a:r>
              <a:rPr lang="cs-CZ" dirty="0"/>
              <a:t>media-type</a:t>
            </a:r>
          </a:p>
          <a:p>
            <a:pPr lvl="2"/>
            <a:r>
              <a:rPr lang="cs-CZ" dirty="0"/>
              <a:t>druh média</a:t>
            </a:r>
          </a:p>
          <a:p>
            <a:pPr lvl="3"/>
            <a:r>
              <a:rPr lang="cs-CZ" dirty="0" err="1"/>
              <a:t>screen</a:t>
            </a:r>
            <a:r>
              <a:rPr lang="cs-CZ" dirty="0"/>
              <a:t>, </a:t>
            </a:r>
            <a:r>
              <a:rPr lang="cs-CZ" dirty="0" err="1"/>
              <a:t>print</a:t>
            </a:r>
            <a:r>
              <a:rPr lang="cs-CZ" dirty="0"/>
              <a:t>, default: </a:t>
            </a:r>
            <a:r>
              <a:rPr lang="cs-CZ" dirty="0" err="1"/>
              <a:t>all</a:t>
            </a:r>
            <a:endParaRPr lang="cs-CZ" dirty="0"/>
          </a:p>
          <a:p>
            <a:r>
              <a:rPr lang="cs-CZ" dirty="0"/>
              <a:t>syntax: </a:t>
            </a:r>
            <a:r>
              <a:rPr lang="cs-CZ" dirty="0">
                <a:latin typeface="Consolas" panose="020B0609020204030204" pitchFamily="49" charset="0"/>
              </a:rPr>
              <a:t>@media media-type and (media-</a:t>
            </a:r>
            <a:r>
              <a:rPr lang="cs-CZ" dirty="0" err="1">
                <a:latin typeface="Consolas" panose="020B0609020204030204" pitchFamily="49" charset="0"/>
              </a:rPr>
              <a:t>feature</a:t>
            </a:r>
            <a:r>
              <a:rPr lang="cs-CZ" dirty="0">
                <a:latin typeface="Consolas" panose="020B0609020204030204" pitchFamily="49" charset="0"/>
              </a:rPr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34462075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2D5B4EE-BAAC-4FB0-8F7C-31070CB97E8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ED249E9-6A18-4DEF-AA6B-84BC907B1490}"/>
              </a:ext>
            </a:extLst>
          </p:cNvPr>
          <p:cNvSpPr txBox="1"/>
          <p:nvPr/>
        </p:nvSpPr>
        <p:spPr>
          <a:xfrm>
            <a:off x="2288848" y="1305343"/>
            <a:ext cx="7614303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cs-CZ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cs-C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displej do 800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šířky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cs-CZ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1080px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nad </a:t>
            </a:r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</a:rPr>
              <a:t>1080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výšky (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cs-CZ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zobrazení při tisku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cs-CZ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landscape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pro zařízení orientovaná na šířku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8388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50DB41-78B4-4E87-A5B2-90C13B9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Písmo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7BB36B-165B-43B6-A263-DDDB9F41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mělo by dbát na komfort uživatele</a:t>
            </a:r>
          </a:p>
          <a:p>
            <a:r>
              <a:rPr lang="cs-CZ" dirty="0" err="1"/>
              <a:t>properties</a:t>
            </a:r>
            <a:r>
              <a:rPr lang="cs-CZ" dirty="0"/>
              <a:t>:</a:t>
            </a:r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font-style</a:t>
            </a:r>
            <a:r>
              <a:rPr lang="cs-CZ" dirty="0"/>
              <a:t>: </a:t>
            </a:r>
            <a:r>
              <a:rPr lang="cs-CZ" dirty="0" err="1"/>
              <a:t>normal</a:t>
            </a:r>
            <a:r>
              <a:rPr lang="cs-CZ" dirty="0"/>
              <a:t>, </a:t>
            </a:r>
            <a:r>
              <a:rPr lang="cs-CZ" i="1" dirty="0" err="1"/>
              <a:t>italic</a:t>
            </a:r>
            <a:r>
              <a:rPr lang="cs-CZ" dirty="0"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font-variant</a:t>
            </a:r>
            <a:r>
              <a:rPr lang="cs-CZ" dirty="0"/>
              <a:t>: </a:t>
            </a:r>
            <a:r>
              <a:rPr lang="cs-CZ" dirty="0" err="1"/>
              <a:t>normal</a:t>
            </a:r>
            <a:r>
              <a:rPr lang="cs-CZ" dirty="0"/>
              <a:t>, </a:t>
            </a:r>
            <a:r>
              <a:rPr lang="cs-CZ" sz="1400" dirty="0"/>
              <a:t>SMALL-CAPS</a:t>
            </a:r>
            <a:r>
              <a:rPr lang="cs-CZ" dirty="0"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font-</a:t>
            </a:r>
            <a:r>
              <a:rPr lang="cs-CZ" sz="1600" dirty="0" err="1">
                <a:latin typeface="Consolas" panose="020B0609020204030204" pitchFamily="49" charset="0"/>
              </a:rPr>
              <a:t>weight</a:t>
            </a:r>
            <a:r>
              <a:rPr lang="cs-CZ" dirty="0"/>
              <a:t>: </a:t>
            </a:r>
            <a:r>
              <a:rPr lang="cs-CZ" dirty="0">
                <a:latin typeface="Rubik Light" pitchFamily="2" charset="-79"/>
                <a:cs typeface="Rubik Light" pitchFamily="2" charset="-79"/>
              </a:rPr>
              <a:t>100</a:t>
            </a:r>
            <a:r>
              <a:rPr lang="cs-CZ" dirty="0"/>
              <a:t>, </a:t>
            </a:r>
            <a:r>
              <a:rPr lang="cs-CZ" dirty="0">
                <a:latin typeface="Rubik" pitchFamily="2" charset="-79"/>
                <a:cs typeface="Rubik" pitchFamily="2" charset="-79"/>
              </a:rPr>
              <a:t>500</a:t>
            </a:r>
            <a:r>
              <a:rPr lang="cs-CZ" dirty="0"/>
              <a:t>, </a:t>
            </a:r>
            <a:r>
              <a:rPr lang="cs-CZ" dirty="0">
                <a:latin typeface="Rubik SemiBold" pitchFamily="2" charset="-79"/>
                <a:cs typeface="Rubik SemiBold" pitchFamily="2" charset="-79"/>
              </a:rPr>
              <a:t>700</a:t>
            </a:r>
            <a:r>
              <a:rPr lang="cs-CZ" dirty="0"/>
              <a:t>, </a:t>
            </a:r>
            <a:r>
              <a:rPr lang="cs-CZ" dirty="0">
                <a:latin typeface="Rubik Black" pitchFamily="2" charset="-79"/>
                <a:cs typeface="Rubik Black" pitchFamily="2" charset="-79"/>
              </a:rPr>
              <a:t>900</a:t>
            </a:r>
            <a:r>
              <a:rPr lang="cs-CZ" dirty="0"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font-</a:t>
            </a:r>
            <a:r>
              <a:rPr lang="cs-CZ" sz="1600" dirty="0" err="1">
                <a:latin typeface="Consolas" panose="020B0609020204030204" pitchFamily="49" charset="0"/>
              </a:rPr>
              <a:t>size</a:t>
            </a:r>
            <a:endParaRPr lang="cs-CZ" sz="1600" dirty="0">
              <a:latin typeface="Consolas" panose="020B0609020204030204" pitchFamily="49" charset="0"/>
            </a:endParaRPr>
          </a:p>
          <a:p>
            <a:pPr lvl="2"/>
            <a:r>
              <a:rPr lang="cs-CZ" dirty="0"/>
              <a:t>min. 14-16px pro mobil</a:t>
            </a:r>
          </a:p>
          <a:p>
            <a:pPr lvl="2"/>
            <a:r>
              <a:rPr lang="cs-CZ" dirty="0"/>
              <a:t>min. 16-22px pro desktop</a:t>
            </a:r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font-</a:t>
            </a:r>
            <a:r>
              <a:rPr lang="cs-CZ" sz="1600" dirty="0" err="1">
                <a:latin typeface="Consolas" panose="020B0609020204030204" pitchFamily="49" charset="0"/>
              </a:rPr>
              <a:t>family</a:t>
            </a:r>
            <a:r>
              <a:rPr lang="cs-CZ" dirty="0"/>
              <a:t>: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cs-CZ" dirty="0"/>
              <a:t>, </a:t>
            </a:r>
            <a:r>
              <a:rPr lang="cs-CZ" dirty="0" err="1">
                <a:latin typeface="Consolas" panose="020B0609020204030204" pitchFamily="49" charset="0"/>
              </a:rPr>
              <a:t>Consolas</a:t>
            </a:r>
            <a:r>
              <a:rPr lang="cs-CZ" dirty="0"/>
              <a:t>, </a:t>
            </a:r>
            <a:r>
              <a:rPr lang="cs-CZ" dirty="0">
                <a:latin typeface="Georgia" panose="02040502050405020303" pitchFamily="18" charset="0"/>
              </a:rPr>
              <a:t>Georgia</a:t>
            </a:r>
            <a:r>
              <a:rPr lang="cs-CZ" dirty="0"/>
              <a:t>, </a:t>
            </a:r>
            <a:r>
              <a:rPr lang="cs-CZ" dirty="0" err="1">
                <a:latin typeface="Wingdings" panose="05000000000000000000" pitchFamily="2" charset="2"/>
              </a:rPr>
              <a:t>Windings</a:t>
            </a:r>
            <a:r>
              <a:rPr lang="cs-CZ" dirty="0"/>
              <a:t> </a:t>
            </a:r>
            <a:r>
              <a:rPr lang="cs-CZ" dirty="0"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2"/>
            <a:r>
              <a:rPr lang="cs-CZ" dirty="0">
                <a:latin typeface="Consolas" panose="020B0609020204030204" pitchFamily="49" charset="0"/>
              </a:rPr>
              <a:t>font-</a:t>
            </a:r>
            <a:r>
              <a:rPr lang="cs-CZ" dirty="0" err="1">
                <a:latin typeface="Consolas" panose="020B0609020204030204" pitchFamily="49" charset="0"/>
              </a:rPr>
              <a:t>family</a:t>
            </a:r>
            <a:r>
              <a:rPr lang="cs-CZ" dirty="0">
                <a:latin typeface="Consolas" panose="020B0609020204030204" pitchFamily="49" charset="0"/>
              </a:rPr>
              <a:t>: “Arial“, </a:t>
            </a:r>
            <a:r>
              <a:rPr lang="cs-CZ" dirty="0" err="1">
                <a:latin typeface="Consolas" panose="020B0609020204030204" pitchFamily="49" charset="0"/>
              </a:rPr>
              <a:t>Helvetica</a:t>
            </a:r>
            <a:r>
              <a:rPr lang="cs-CZ" dirty="0">
                <a:latin typeface="Consolas" panose="020B0609020204030204" pitchFamily="49" charset="0"/>
              </a:rPr>
              <a:t>, serif;</a:t>
            </a:r>
          </a:p>
          <a:p>
            <a:pPr lvl="1"/>
            <a:r>
              <a:rPr lang="cs-CZ" sz="1600" dirty="0" err="1">
                <a:latin typeface="Consolas" panose="020B0609020204030204" pitchFamily="49" charset="0"/>
              </a:rPr>
              <a:t>color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red</a:t>
            </a:r>
            <a:r>
              <a:rPr lang="cs-CZ" dirty="0"/>
              <a:t>, </a:t>
            </a:r>
            <a:r>
              <a:rPr lang="cs-CZ" dirty="0">
                <a:solidFill>
                  <a:srgbClr val="00FF00"/>
                </a:solidFill>
              </a:rPr>
              <a:t>#00ff00</a:t>
            </a:r>
            <a:r>
              <a:rPr lang="cs-CZ" dirty="0"/>
              <a:t>, </a:t>
            </a:r>
            <a:r>
              <a:rPr lang="cs-CZ" dirty="0" err="1">
                <a:solidFill>
                  <a:srgbClr val="C8C8FF"/>
                </a:solidFill>
              </a:rPr>
              <a:t>rgba</a:t>
            </a:r>
            <a:r>
              <a:rPr lang="cs-CZ" dirty="0">
                <a:solidFill>
                  <a:srgbClr val="C8C8FF"/>
                </a:solidFill>
              </a:rPr>
              <a:t>(0, 0, 255, 0.5)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72102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F4ED1-C6C1-410E-BB77-616B1607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preprocesory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D438BF-93F5-41FD-970C-D453F2E8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usnadňující práci s CSS</a:t>
            </a:r>
          </a:p>
          <a:p>
            <a:r>
              <a:rPr lang="cs-CZ" dirty="0"/>
              <a:t>generování CSS ze syntaxe preprocesoru</a:t>
            </a:r>
          </a:p>
          <a:p>
            <a:r>
              <a:rPr lang="cs-CZ" dirty="0"/>
              <a:t>podpora např. vnořování, funkcí, proměnných, větvení, …</a:t>
            </a:r>
          </a:p>
          <a:p>
            <a:r>
              <a:rPr lang="cs-CZ" dirty="0"/>
              <a:t>nejznámější:</a:t>
            </a:r>
          </a:p>
          <a:p>
            <a:pPr lvl="1"/>
            <a:r>
              <a:rPr lang="cs-CZ" dirty="0" err="1"/>
              <a:t>Sass</a:t>
            </a:r>
            <a:endParaRPr lang="cs-CZ" dirty="0"/>
          </a:p>
          <a:p>
            <a:pPr lvl="1"/>
            <a:r>
              <a:rPr lang="cs-CZ" dirty="0"/>
              <a:t>LESS</a:t>
            </a:r>
          </a:p>
          <a:p>
            <a:pPr lvl="1"/>
            <a:r>
              <a:rPr lang="cs-CZ" dirty="0"/>
              <a:t>Stylus</a:t>
            </a:r>
          </a:p>
        </p:txBody>
      </p:sp>
    </p:spTree>
    <p:extLst>
      <p:ext uri="{BB962C8B-B14F-4D97-AF65-F5344CB8AC3E}">
        <p14:creationId xmlns:p14="http://schemas.microsoft.com/office/powerpoint/2010/main" val="20677258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2D5B4EE-BAAC-4FB0-8F7C-31070CB97E8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B04251A-6769-4496-97B4-26DB3AC219BE}"/>
              </a:ext>
            </a:extLst>
          </p:cNvPr>
          <p:cNvSpPr txBox="1"/>
          <p:nvPr/>
        </p:nvSpPr>
        <p:spPr>
          <a:xfrm>
            <a:off x="752030" y="1720843"/>
            <a:ext cx="558040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SASS</a:t>
            </a:r>
          </a:p>
          <a:p>
            <a:endParaRPr lang="cs-CZ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endParaRPr lang="cs-CZ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&amp;--element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endParaRPr lang="cs-CZ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&amp;__is-</a:t>
            </a:r>
            <a:r>
              <a:rPr lang="cs-CZ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hidden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cs-CZ" dirty="0">
                <a:solidFill>
                  <a:srgbClr val="9CDCFE"/>
                </a:solidFill>
                <a:latin typeface="Consolas" panose="020B0609020204030204" pitchFamily="49" charset="0"/>
              </a:rPr>
              <a:t>display: </a:t>
            </a:r>
            <a:r>
              <a:rPr lang="cs-CZ" dirty="0" err="1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ED249E9-6A18-4DEF-AA6B-84BC907B1490}"/>
              </a:ext>
            </a:extLst>
          </p:cNvPr>
          <p:cNvSpPr txBox="1"/>
          <p:nvPr/>
        </p:nvSpPr>
        <p:spPr>
          <a:xfrm>
            <a:off x="7084464" y="1582340"/>
            <a:ext cx="510753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CSS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cs-CZ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.block--element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.block--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element__is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-hidden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9785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F7E94-C795-4CF9-9E33-4F4A1AF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frameworky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794EC-401D-4E4D-9E9A-6E0853A5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framework</a:t>
            </a:r>
          </a:p>
          <a:p>
            <a:pPr lvl="1"/>
            <a:r>
              <a:rPr lang="cs-CZ" dirty="0"/>
              <a:t>softwarová struktura sloužící jako podpora při vývoji</a:t>
            </a:r>
          </a:p>
          <a:p>
            <a:r>
              <a:rPr lang="cs-CZ" dirty="0"/>
              <a:t>umožňují jednodušší použití CSS pro návrh webu</a:t>
            </a:r>
          </a:p>
          <a:p>
            <a:r>
              <a:rPr lang="cs-CZ" dirty="0"/>
              <a:t>obvyklé stylování pomocí tříd</a:t>
            </a:r>
          </a:p>
          <a:p>
            <a:r>
              <a:rPr lang="cs-CZ" dirty="0"/>
              <a:t>mohou obsahovat i JS funkcionalitu</a:t>
            </a:r>
          </a:p>
          <a:p>
            <a:r>
              <a:rPr lang="cs-CZ" dirty="0"/>
              <a:t>nejznámější:</a:t>
            </a:r>
          </a:p>
          <a:p>
            <a:pPr lvl="1"/>
            <a:r>
              <a:rPr lang="cs-CZ" dirty="0" err="1"/>
              <a:t>Bootstrap</a:t>
            </a:r>
            <a:endParaRPr lang="cs-CZ" dirty="0"/>
          </a:p>
          <a:p>
            <a:pPr lvl="1"/>
            <a:r>
              <a:rPr lang="cs-CZ" dirty="0" err="1"/>
              <a:t>Bulma</a:t>
            </a:r>
            <a:endParaRPr lang="cs-CZ" dirty="0"/>
          </a:p>
          <a:p>
            <a:pPr lvl="1"/>
            <a:r>
              <a:rPr lang="cs-CZ" dirty="0" err="1"/>
              <a:t>Tailwind</a:t>
            </a:r>
            <a:endParaRPr lang="cs-CZ" dirty="0"/>
          </a:p>
          <a:p>
            <a:pPr lvl="1"/>
            <a:r>
              <a:rPr lang="cs-CZ" dirty="0" err="1"/>
              <a:t>Foundation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09953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9FFDB-251E-4B74-81D1-2A60D046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Bootstrap</a:t>
            </a:r>
            <a:br>
              <a:rPr lang="cs-CZ" dirty="0"/>
            </a:br>
            <a:r>
              <a:rPr lang="cs-CZ" dirty="0"/>
              <a:t>základy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2028DA-AE53-45DD-8B48-B499EAFF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>
                <a:latin typeface="Consolas" panose="020B0609020204030204" pitchFamily="49" charset="0"/>
              </a:rPr>
              <a:t>.</a:t>
            </a:r>
            <a:r>
              <a:rPr lang="cs-CZ" sz="1600" dirty="0" err="1">
                <a:latin typeface="Consolas" panose="020B0609020204030204" pitchFamily="49" charset="0"/>
              </a:rPr>
              <a:t>container</a:t>
            </a:r>
            <a:endParaRPr lang="cs-CZ" sz="1600" dirty="0">
              <a:latin typeface="Consolas" panose="020B0609020204030204" pitchFamily="49" charset="0"/>
            </a:endParaRPr>
          </a:p>
          <a:p>
            <a:pPr lvl="1"/>
            <a:r>
              <a:rPr lang="cs-CZ" dirty="0"/>
              <a:t>základní element</a:t>
            </a:r>
          </a:p>
          <a:p>
            <a:pPr lvl="1"/>
            <a:r>
              <a:rPr lang="cs-CZ" dirty="0"/>
              <a:t>povinné pro vytvoření </a:t>
            </a:r>
            <a:r>
              <a:rPr lang="cs-CZ" dirty="0" err="1"/>
              <a:t>Gridu</a:t>
            </a:r>
            <a:endParaRPr lang="cs-CZ" dirty="0"/>
          </a:p>
          <a:p>
            <a:pPr lvl="1"/>
            <a:r>
              <a:rPr lang="cs-CZ" dirty="0"/>
              <a:t>responzivní</a:t>
            </a:r>
          </a:p>
          <a:p>
            <a:r>
              <a:rPr lang="cs-CZ" dirty="0" err="1"/>
              <a:t>spacing</a:t>
            </a:r>
            <a:r>
              <a:rPr lang="cs-CZ" dirty="0"/>
              <a:t> </a:t>
            </a:r>
            <a:r>
              <a:rPr lang="cs-CZ" dirty="0" err="1"/>
              <a:t>utilities</a:t>
            </a:r>
            <a:endParaRPr lang="cs-CZ" dirty="0"/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.mt-5</a:t>
            </a:r>
            <a:r>
              <a:rPr lang="cs-CZ" dirty="0"/>
              <a:t> = </a:t>
            </a:r>
            <a:r>
              <a:rPr lang="cs-CZ" sz="1600" dirty="0" err="1">
                <a:latin typeface="Consolas" panose="020B0609020204030204" pitchFamily="49" charset="0"/>
              </a:rPr>
              <a:t>margin</a:t>
            </a:r>
            <a:r>
              <a:rPr lang="cs-CZ" sz="1600" dirty="0">
                <a:latin typeface="Consolas" panose="020B0609020204030204" pitchFamily="49" charset="0"/>
              </a:rPr>
              <a:t>-top: 5;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latin typeface="Consolas" panose="020B0609020204030204" pitchFamily="49" charset="0"/>
              </a:rPr>
              <a:t>.</a:t>
            </a:r>
            <a:r>
              <a:rPr lang="cs-CZ" sz="1600" dirty="0" err="1">
                <a:latin typeface="Consolas" panose="020B0609020204030204" pitchFamily="49" charset="0"/>
              </a:rPr>
              <a:t>sticky</a:t>
            </a:r>
            <a:r>
              <a:rPr lang="cs-CZ" sz="1600" dirty="0">
                <a:latin typeface="Consolas" panose="020B0609020204030204" pitchFamily="49" charset="0"/>
              </a:rPr>
              <a:t>-top</a:t>
            </a:r>
            <a:r>
              <a:rPr lang="cs-CZ" dirty="0"/>
              <a:t>, </a:t>
            </a:r>
            <a:r>
              <a:rPr lang="cs-CZ" sz="1600" dirty="0">
                <a:latin typeface="Consolas" panose="020B0609020204030204" pitchFamily="49" charset="0"/>
              </a:rPr>
              <a:t>.</a:t>
            </a:r>
            <a:r>
              <a:rPr lang="cs-CZ" sz="1600" dirty="0" err="1">
                <a:latin typeface="Consolas" panose="020B0609020204030204" pitchFamily="49" charset="0"/>
              </a:rPr>
              <a:t>fixed-bottom</a:t>
            </a:r>
            <a:r>
              <a:rPr lang="cs-CZ" dirty="0"/>
              <a:t>, …</a:t>
            </a:r>
          </a:p>
          <a:p>
            <a:r>
              <a:rPr lang="cs-CZ" dirty="0" err="1"/>
              <a:t>flexbox</a:t>
            </a:r>
            <a:endParaRPr lang="cs-CZ" dirty="0"/>
          </a:p>
          <a:p>
            <a:pPr lvl="1"/>
            <a:r>
              <a:rPr lang="cs-CZ" dirty="0"/>
              <a:t>nastavování </a:t>
            </a:r>
            <a:r>
              <a:rPr lang="cs-CZ" dirty="0" err="1"/>
              <a:t>flexboxu</a:t>
            </a:r>
            <a:r>
              <a:rPr lang="cs-CZ" dirty="0"/>
              <a:t> skrz </a:t>
            </a:r>
            <a:r>
              <a:rPr lang="cs-CZ" dirty="0" err="1"/>
              <a:t>Bootstrap</a:t>
            </a:r>
            <a:r>
              <a:rPr lang="cs-CZ" dirty="0"/>
              <a:t> třídy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E260092-9821-4229-B85F-8150431D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2642588"/>
            <a:ext cx="3871567" cy="15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580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DD7E9-3DCD-46BC-BA22-67EEC457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38B095-6EEF-40CF-AF8D-971D3CBD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Cascading</a:t>
            </a:r>
            <a:r>
              <a:rPr lang="cs-CZ" dirty="0"/>
              <a:t> Style </a:t>
            </a:r>
            <a:r>
              <a:rPr lang="cs-CZ" dirty="0" err="1"/>
              <a:t>Sheets</a:t>
            </a:r>
            <a:r>
              <a:rPr lang="cs-CZ" dirty="0"/>
              <a:t> (kaskádové styly)</a:t>
            </a:r>
          </a:p>
          <a:p>
            <a:pPr lvl="1"/>
            <a:r>
              <a:rPr lang="cs-CZ" dirty="0"/>
              <a:t>kaskády = překrývání stylů</a:t>
            </a:r>
          </a:p>
          <a:p>
            <a:r>
              <a:rPr lang="cs-CZ" dirty="0"/>
              <a:t>popis způsobu zobrazování elementů v HTML stránkách</a:t>
            </a:r>
          </a:p>
          <a:p>
            <a:r>
              <a:rPr lang="cs-CZ" dirty="0"/>
              <a:t>oddělení vzhledu od struktury a obsahu</a:t>
            </a:r>
          </a:p>
        </p:txBody>
      </p:sp>
    </p:spTree>
    <p:extLst>
      <p:ext uri="{BB962C8B-B14F-4D97-AF65-F5344CB8AC3E}">
        <p14:creationId xmlns:p14="http://schemas.microsoft.com/office/powerpoint/2010/main" val="38299953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8C112C-F1F0-448D-B076-6A2DF89D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Bootstrap</a:t>
            </a:r>
            <a:br>
              <a:rPr lang="cs-CZ" dirty="0"/>
            </a:br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F8FD7D-D978-4979-A967-F8E15B3E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nsolas" panose="020B0609020204030204" pitchFamily="49" charset="0"/>
              </a:rPr>
              <a:t>.</a:t>
            </a:r>
            <a:r>
              <a:rPr lang="cs-CZ" dirty="0" err="1">
                <a:latin typeface="Consolas" panose="020B0609020204030204" pitchFamily="49" charset="0"/>
              </a:rPr>
              <a:t>row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/>
              <a:t>vytvoří řádek, do kterého lze vkládat sloupce</a:t>
            </a:r>
          </a:p>
          <a:p>
            <a:r>
              <a:rPr lang="cs-CZ" dirty="0">
                <a:latin typeface="Consolas" panose="020B0609020204030204" pitchFamily="49" charset="0"/>
              </a:rPr>
              <a:t>.col</a:t>
            </a:r>
          </a:p>
          <a:p>
            <a:pPr lvl="1"/>
            <a:r>
              <a:rPr lang="cs-CZ" dirty="0"/>
              <a:t>systém 12 sloupců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.col-12</a:t>
            </a:r>
            <a:r>
              <a:rPr lang="cs-CZ" dirty="0"/>
              <a:t> zabere celý řádek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.col-6</a:t>
            </a:r>
            <a:r>
              <a:rPr lang="cs-CZ" dirty="0"/>
              <a:t> polovinu</a:t>
            </a:r>
          </a:p>
          <a:p>
            <a:pPr lvl="1"/>
            <a:r>
              <a:rPr lang="cs-CZ" dirty="0"/>
              <a:t>velikosti: </a:t>
            </a:r>
            <a:r>
              <a:rPr lang="cs-CZ" dirty="0" err="1"/>
              <a:t>xs</a:t>
            </a:r>
            <a:r>
              <a:rPr lang="cs-CZ" dirty="0"/>
              <a:t>, </a:t>
            </a:r>
            <a:r>
              <a:rPr lang="cs-CZ" dirty="0" err="1"/>
              <a:t>sm</a:t>
            </a:r>
            <a:r>
              <a:rPr lang="cs-CZ" dirty="0"/>
              <a:t>, </a:t>
            </a:r>
            <a:r>
              <a:rPr lang="cs-CZ" dirty="0" err="1"/>
              <a:t>md</a:t>
            </a:r>
            <a:r>
              <a:rPr lang="cs-CZ" dirty="0"/>
              <a:t>, lg, </a:t>
            </a:r>
            <a:r>
              <a:rPr lang="cs-CZ" dirty="0" err="1"/>
              <a:t>xl</a:t>
            </a:r>
            <a:r>
              <a:rPr lang="cs-CZ" dirty="0"/>
              <a:t>, </a:t>
            </a:r>
            <a:r>
              <a:rPr lang="cs-CZ" dirty="0" err="1"/>
              <a:t>xxl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3668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1D0E00-635A-4203-8354-6D5CAA32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Bootstrap</a:t>
            </a:r>
            <a:br>
              <a:rPr lang="cs-CZ" dirty="0"/>
            </a:br>
            <a:r>
              <a:rPr lang="cs-CZ" dirty="0"/>
              <a:t>komponenty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1B5432-B98F-497E-980C-7938087E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carousel</a:t>
            </a:r>
            <a:endParaRPr lang="cs-CZ" dirty="0"/>
          </a:p>
          <a:p>
            <a:r>
              <a:rPr lang="cs-CZ" dirty="0" err="1"/>
              <a:t>navbar</a:t>
            </a:r>
            <a:endParaRPr lang="cs-CZ" dirty="0"/>
          </a:p>
          <a:p>
            <a:r>
              <a:rPr lang="cs-CZ" dirty="0" err="1"/>
              <a:t>modal</a:t>
            </a:r>
            <a:endParaRPr lang="cs-CZ" dirty="0"/>
          </a:p>
          <a:p>
            <a:r>
              <a:rPr lang="cs-CZ" dirty="0" err="1"/>
              <a:t>button</a:t>
            </a:r>
            <a:endParaRPr lang="cs-CZ" dirty="0"/>
          </a:p>
          <a:p>
            <a:r>
              <a:rPr lang="cs-CZ" dirty="0" err="1"/>
              <a:t>dropdown</a:t>
            </a:r>
            <a:endParaRPr lang="cs-CZ" dirty="0"/>
          </a:p>
          <a:p>
            <a:r>
              <a:rPr lang="cs-CZ" dirty="0" err="1"/>
              <a:t>card</a:t>
            </a:r>
            <a:endParaRPr lang="cs-CZ" dirty="0"/>
          </a:p>
        </p:txBody>
      </p:sp>
      <p:pic>
        <p:nvPicPr>
          <p:cNvPr id="21" name="Obrázek 20">
            <a:extLst>
              <a:ext uri="{FF2B5EF4-FFF2-40B4-BE49-F238E27FC236}">
                <a16:creationId xmlns:a16="http://schemas.microsoft.com/office/drawing/2014/main" id="{6CF86D1F-031B-49AC-B08A-CB279D4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876" y="2387340"/>
            <a:ext cx="3927060" cy="2083321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18E4CCF1-1614-4DC6-B06E-AEA01842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06" y="2657475"/>
            <a:ext cx="1752600" cy="1543050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EF11A731-E25C-4FBB-A6F0-3499A470A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041" y="3228814"/>
            <a:ext cx="5390731" cy="400373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AFDC34CB-ED51-475E-8183-8694A44C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98086"/>
            <a:ext cx="5542813" cy="661828"/>
          </a:xfrm>
          <a:prstGeom prst="rect">
            <a:avLst/>
          </a:prstGeom>
        </p:spPr>
      </p:pic>
      <p:pic>
        <p:nvPicPr>
          <p:cNvPr id="31" name="Obrázek 30">
            <a:extLst>
              <a:ext uri="{FF2B5EF4-FFF2-40B4-BE49-F238E27FC236}">
                <a16:creationId xmlns:a16="http://schemas.microsoft.com/office/drawing/2014/main" id="{239F6BF1-0140-4D5F-ADC0-F6BC79B6B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806" y="1657350"/>
            <a:ext cx="2743200" cy="3543300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E1EB531D-C644-4479-A7E4-DB63B9697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156" y="2438400"/>
            <a:ext cx="4762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989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D42EA5AA-3453-4094-8810-EB3A144BBACC}"/>
              </a:ext>
            </a:extLst>
          </p:cNvPr>
          <p:cNvSpPr txBox="1"/>
          <p:nvPr/>
        </p:nvSpPr>
        <p:spPr>
          <a:xfrm>
            <a:off x="2059781" y="2435304"/>
            <a:ext cx="8072438" cy="1107996"/>
          </a:xfrm>
          <a:custGeom>
            <a:avLst/>
            <a:gdLst>
              <a:gd name="connsiteX0" fmla="*/ 0 w 8072438"/>
              <a:gd name="connsiteY0" fmla="*/ 0 h 1107996"/>
              <a:gd name="connsiteX1" fmla="*/ 738051 w 8072438"/>
              <a:gd name="connsiteY1" fmla="*/ 0 h 1107996"/>
              <a:gd name="connsiteX2" fmla="*/ 1072481 w 8072438"/>
              <a:gd name="connsiteY2" fmla="*/ 0 h 1107996"/>
              <a:gd name="connsiteX3" fmla="*/ 1568359 w 8072438"/>
              <a:gd name="connsiteY3" fmla="*/ 0 h 1107996"/>
              <a:gd name="connsiteX4" fmla="*/ 1983513 w 8072438"/>
              <a:gd name="connsiteY4" fmla="*/ 0 h 1107996"/>
              <a:gd name="connsiteX5" fmla="*/ 2721565 w 8072438"/>
              <a:gd name="connsiteY5" fmla="*/ 0 h 1107996"/>
              <a:gd name="connsiteX6" fmla="*/ 3459616 w 8072438"/>
              <a:gd name="connsiteY6" fmla="*/ 0 h 1107996"/>
              <a:gd name="connsiteX7" fmla="*/ 4116943 w 8072438"/>
              <a:gd name="connsiteY7" fmla="*/ 0 h 1107996"/>
              <a:gd name="connsiteX8" fmla="*/ 4612822 w 8072438"/>
              <a:gd name="connsiteY8" fmla="*/ 0 h 1107996"/>
              <a:gd name="connsiteX9" fmla="*/ 5027976 w 8072438"/>
              <a:gd name="connsiteY9" fmla="*/ 0 h 1107996"/>
              <a:gd name="connsiteX10" fmla="*/ 5362405 w 8072438"/>
              <a:gd name="connsiteY10" fmla="*/ 0 h 1107996"/>
              <a:gd name="connsiteX11" fmla="*/ 5939008 w 8072438"/>
              <a:gd name="connsiteY11" fmla="*/ 0 h 1107996"/>
              <a:gd name="connsiteX12" fmla="*/ 6273438 w 8072438"/>
              <a:gd name="connsiteY12" fmla="*/ 0 h 1107996"/>
              <a:gd name="connsiteX13" fmla="*/ 6850040 w 8072438"/>
              <a:gd name="connsiteY13" fmla="*/ 0 h 1107996"/>
              <a:gd name="connsiteX14" fmla="*/ 7345919 w 8072438"/>
              <a:gd name="connsiteY14" fmla="*/ 0 h 1107996"/>
              <a:gd name="connsiteX15" fmla="*/ 8072438 w 8072438"/>
              <a:gd name="connsiteY15" fmla="*/ 0 h 1107996"/>
              <a:gd name="connsiteX16" fmla="*/ 8072438 w 8072438"/>
              <a:gd name="connsiteY16" fmla="*/ 553998 h 1107996"/>
              <a:gd name="connsiteX17" fmla="*/ 8072438 w 8072438"/>
              <a:gd name="connsiteY17" fmla="*/ 1107996 h 1107996"/>
              <a:gd name="connsiteX18" fmla="*/ 7415111 w 8072438"/>
              <a:gd name="connsiteY18" fmla="*/ 1107996 h 1107996"/>
              <a:gd name="connsiteX19" fmla="*/ 7080681 w 8072438"/>
              <a:gd name="connsiteY19" fmla="*/ 1107996 h 1107996"/>
              <a:gd name="connsiteX20" fmla="*/ 6423354 w 8072438"/>
              <a:gd name="connsiteY20" fmla="*/ 1107996 h 1107996"/>
              <a:gd name="connsiteX21" fmla="*/ 6088925 w 8072438"/>
              <a:gd name="connsiteY21" fmla="*/ 1107996 h 1107996"/>
              <a:gd name="connsiteX22" fmla="*/ 5754495 w 8072438"/>
              <a:gd name="connsiteY22" fmla="*/ 1107996 h 1107996"/>
              <a:gd name="connsiteX23" fmla="*/ 5097168 w 8072438"/>
              <a:gd name="connsiteY23" fmla="*/ 1107996 h 1107996"/>
              <a:gd name="connsiteX24" fmla="*/ 4762738 w 8072438"/>
              <a:gd name="connsiteY24" fmla="*/ 1107996 h 1107996"/>
              <a:gd name="connsiteX25" fmla="*/ 4266860 w 8072438"/>
              <a:gd name="connsiteY25" fmla="*/ 1107996 h 1107996"/>
              <a:gd name="connsiteX26" fmla="*/ 3770982 w 8072438"/>
              <a:gd name="connsiteY26" fmla="*/ 1107996 h 1107996"/>
              <a:gd name="connsiteX27" fmla="*/ 3194379 w 8072438"/>
              <a:gd name="connsiteY27" fmla="*/ 1107996 h 1107996"/>
              <a:gd name="connsiteX28" fmla="*/ 2617776 w 8072438"/>
              <a:gd name="connsiteY28" fmla="*/ 1107996 h 1107996"/>
              <a:gd name="connsiteX29" fmla="*/ 2041174 w 8072438"/>
              <a:gd name="connsiteY29" fmla="*/ 1107996 h 1107996"/>
              <a:gd name="connsiteX30" fmla="*/ 1706744 w 8072438"/>
              <a:gd name="connsiteY30" fmla="*/ 1107996 h 1107996"/>
              <a:gd name="connsiteX31" fmla="*/ 968693 w 8072438"/>
              <a:gd name="connsiteY31" fmla="*/ 1107996 h 1107996"/>
              <a:gd name="connsiteX32" fmla="*/ 634263 w 8072438"/>
              <a:gd name="connsiteY32" fmla="*/ 1107996 h 1107996"/>
              <a:gd name="connsiteX33" fmla="*/ 0 w 8072438"/>
              <a:gd name="connsiteY33" fmla="*/ 1107996 h 1107996"/>
              <a:gd name="connsiteX34" fmla="*/ 0 w 8072438"/>
              <a:gd name="connsiteY34" fmla="*/ 576158 h 1107996"/>
              <a:gd name="connsiteX35" fmla="*/ 0 w 8072438"/>
              <a:gd name="connsiteY35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72438" h="1107996" fill="none" extrusionOk="0">
                <a:moveTo>
                  <a:pt x="0" y="0"/>
                </a:moveTo>
                <a:cubicBezTo>
                  <a:pt x="270467" y="-37969"/>
                  <a:pt x="505150" y="49226"/>
                  <a:pt x="738051" y="0"/>
                </a:cubicBezTo>
                <a:cubicBezTo>
                  <a:pt x="970952" y="-49226"/>
                  <a:pt x="994234" y="37734"/>
                  <a:pt x="1072481" y="0"/>
                </a:cubicBezTo>
                <a:cubicBezTo>
                  <a:pt x="1150728" y="-37734"/>
                  <a:pt x="1377580" y="8926"/>
                  <a:pt x="1568359" y="0"/>
                </a:cubicBezTo>
                <a:cubicBezTo>
                  <a:pt x="1759138" y="-8926"/>
                  <a:pt x="1780887" y="39514"/>
                  <a:pt x="1983513" y="0"/>
                </a:cubicBezTo>
                <a:cubicBezTo>
                  <a:pt x="2186139" y="-39514"/>
                  <a:pt x="2449548" y="1380"/>
                  <a:pt x="2721565" y="0"/>
                </a:cubicBezTo>
                <a:cubicBezTo>
                  <a:pt x="2993582" y="-1380"/>
                  <a:pt x="3154367" y="40042"/>
                  <a:pt x="3459616" y="0"/>
                </a:cubicBezTo>
                <a:cubicBezTo>
                  <a:pt x="3764865" y="-40042"/>
                  <a:pt x="3860812" y="18669"/>
                  <a:pt x="4116943" y="0"/>
                </a:cubicBezTo>
                <a:cubicBezTo>
                  <a:pt x="4373074" y="-18669"/>
                  <a:pt x="4417733" y="33227"/>
                  <a:pt x="4612822" y="0"/>
                </a:cubicBezTo>
                <a:cubicBezTo>
                  <a:pt x="4807911" y="-33227"/>
                  <a:pt x="4839980" y="39202"/>
                  <a:pt x="5027976" y="0"/>
                </a:cubicBezTo>
                <a:cubicBezTo>
                  <a:pt x="5215972" y="-39202"/>
                  <a:pt x="5278149" y="8871"/>
                  <a:pt x="5362405" y="0"/>
                </a:cubicBezTo>
                <a:cubicBezTo>
                  <a:pt x="5446661" y="-8871"/>
                  <a:pt x="5661426" y="36948"/>
                  <a:pt x="5939008" y="0"/>
                </a:cubicBezTo>
                <a:cubicBezTo>
                  <a:pt x="6216590" y="-36948"/>
                  <a:pt x="6115758" y="11543"/>
                  <a:pt x="6273438" y="0"/>
                </a:cubicBezTo>
                <a:cubicBezTo>
                  <a:pt x="6431118" y="-11543"/>
                  <a:pt x="6699004" y="62512"/>
                  <a:pt x="6850040" y="0"/>
                </a:cubicBezTo>
                <a:cubicBezTo>
                  <a:pt x="7001076" y="-62512"/>
                  <a:pt x="7126246" y="31205"/>
                  <a:pt x="7345919" y="0"/>
                </a:cubicBezTo>
                <a:cubicBezTo>
                  <a:pt x="7565592" y="-31205"/>
                  <a:pt x="7715308" y="23975"/>
                  <a:pt x="8072438" y="0"/>
                </a:cubicBezTo>
                <a:cubicBezTo>
                  <a:pt x="8119646" y="224744"/>
                  <a:pt x="8060921" y="379171"/>
                  <a:pt x="8072438" y="553998"/>
                </a:cubicBezTo>
                <a:cubicBezTo>
                  <a:pt x="8083955" y="728825"/>
                  <a:pt x="8049266" y="845420"/>
                  <a:pt x="8072438" y="1107996"/>
                </a:cubicBezTo>
                <a:cubicBezTo>
                  <a:pt x="7851409" y="1164845"/>
                  <a:pt x="7655343" y="1102506"/>
                  <a:pt x="7415111" y="1107996"/>
                </a:cubicBezTo>
                <a:cubicBezTo>
                  <a:pt x="7174879" y="1113486"/>
                  <a:pt x="7206581" y="1077868"/>
                  <a:pt x="7080681" y="1107996"/>
                </a:cubicBezTo>
                <a:cubicBezTo>
                  <a:pt x="6954781" y="1138124"/>
                  <a:pt x="6702333" y="1081740"/>
                  <a:pt x="6423354" y="1107996"/>
                </a:cubicBezTo>
                <a:cubicBezTo>
                  <a:pt x="6144375" y="1134252"/>
                  <a:pt x="6157926" y="1099184"/>
                  <a:pt x="6088925" y="1107996"/>
                </a:cubicBezTo>
                <a:cubicBezTo>
                  <a:pt x="6019924" y="1116808"/>
                  <a:pt x="5908779" y="1107522"/>
                  <a:pt x="5754495" y="1107996"/>
                </a:cubicBezTo>
                <a:cubicBezTo>
                  <a:pt x="5600211" y="1108470"/>
                  <a:pt x="5245891" y="1077019"/>
                  <a:pt x="5097168" y="1107996"/>
                </a:cubicBezTo>
                <a:cubicBezTo>
                  <a:pt x="4948445" y="1138973"/>
                  <a:pt x="4841564" y="1098010"/>
                  <a:pt x="4762738" y="1107996"/>
                </a:cubicBezTo>
                <a:cubicBezTo>
                  <a:pt x="4683912" y="1117982"/>
                  <a:pt x="4427350" y="1103864"/>
                  <a:pt x="4266860" y="1107996"/>
                </a:cubicBezTo>
                <a:cubicBezTo>
                  <a:pt x="4106370" y="1112128"/>
                  <a:pt x="3912142" y="1087974"/>
                  <a:pt x="3770982" y="1107996"/>
                </a:cubicBezTo>
                <a:cubicBezTo>
                  <a:pt x="3629822" y="1128018"/>
                  <a:pt x="3426162" y="1066270"/>
                  <a:pt x="3194379" y="1107996"/>
                </a:cubicBezTo>
                <a:cubicBezTo>
                  <a:pt x="2962596" y="1149722"/>
                  <a:pt x="2831817" y="1097947"/>
                  <a:pt x="2617776" y="1107996"/>
                </a:cubicBezTo>
                <a:cubicBezTo>
                  <a:pt x="2403735" y="1118045"/>
                  <a:pt x="2301439" y="1068258"/>
                  <a:pt x="2041174" y="1107996"/>
                </a:cubicBezTo>
                <a:cubicBezTo>
                  <a:pt x="1780909" y="1147734"/>
                  <a:pt x="1806408" y="1104087"/>
                  <a:pt x="1706744" y="1107996"/>
                </a:cubicBezTo>
                <a:cubicBezTo>
                  <a:pt x="1607080" y="1111905"/>
                  <a:pt x="1202680" y="1101240"/>
                  <a:pt x="968693" y="1107996"/>
                </a:cubicBezTo>
                <a:cubicBezTo>
                  <a:pt x="734706" y="1114752"/>
                  <a:pt x="773326" y="1074414"/>
                  <a:pt x="634263" y="1107996"/>
                </a:cubicBezTo>
                <a:cubicBezTo>
                  <a:pt x="495200" y="1141578"/>
                  <a:pt x="235564" y="1071228"/>
                  <a:pt x="0" y="1107996"/>
                </a:cubicBezTo>
                <a:cubicBezTo>
                  <a:pt x="-1799" y="923966"/>
                  <a:pt x="692" y="702294"/>
                  <a:pt x="0" y="576158"/>
                </a:cubicBezTo>
                <a:cubicBezTo>
                  <a:pt x="-692" y="450022"/>
                  <a:pt x="66145" y="168464"/>
                  <a:pt x="0" y="0"/>
                </a:cubicBezTo>
                <a:close/>
              </a:path>
              <a:path w="8072438" h="1107996" stroke="0" extrusionOk="0">
                <a:moveTo>
                  <a:pt x="0" y="0"/>
                </a:moveTo>
                <a:cubicBezTo>
                  <a:pt x="87362" y="-20701"/>
                  <a:pt x="222093" y="17664"/>
                  <a:pt x="334430" y="0"/>
                </a:cubicBezTo>
                <a:cubicBezTo>
                  <a:pt x="446767" y="-17664"/>
                  <a:pt x="762899" y="60968"/>
                  <a:pt x="911032" y="0"/>
                </a:cubicBezTo>
                <a:cubicBezTo>
                  <a:pt x="1059165" y="-60968"/>
                  <a:pt x="1332338" y="50284"/>
                  <a:pt x="1649084" y="0"/>
                </a:cubicBezTo>
                <a:cubicBezTo>
                  <a:pt x="1965830" y="-50284"/>
                  <a:pt x="1854582" y="19761"/>
                  <a:pt x="1983513" y="0"/>
                </a:cubicBezTo>
                <a:cubicBezTo>
                  <a:pt x="2112444" y="-19761"/>
                  <a:pt x="2557150" y="24257"/>
                  <a:pt x="2721565" y="0"/>
                </a:cubicBezTo>
                <a:cubicBezTo>
                  <a:pt x="2885980" y="-24257"/>
                  <a:pt x="3152962" y="68183"/>
                  <a:pt x="3459616" y="0"/>
                </a:cubicBezTo>
                <a:cubicBezTo>
                  <a:pt x="3766270" y="-68183"/>
                  <a:pt x="3843545" y="21547"/>
                  <a:pt x="4197668" y="0"/>
                </a:cubicBezTo>
                <a:cubicBezTo>
                  <a:pt x="4551791" y="-21547"/>
                  <a:pt x="4700954" y="46396"/>
                  <a:pt x="4854995" y="0"/>
                </a:cubicBezTo>
                <a:cubicBezTo>
                  <a:pt x="5009036" y="-46396"/>
                  <a:pt x="5288964" y="48102"/>
                  <a:pt x="5512322" y="0"/>
                </a:cubicBezTo>
                <a:cubicBezTo>
                  <a:pt x="5735680" y="-48102"/>
                  <a:pt x="5797530" y="35617"/>
                  <a:pt x="6008200" y="0"/>
                </a:cubicBezTo>
                <a:cubicBezTo>
                  <a:pt x="6218870" y="-35617"/>
                  <a:pt x="6187680" y="17642"/>
                  <a:pt x="6342630" y="0"/>
                </a:cubicBezTo>
                <a:cubicBezTo>
                  <a:pt x="6497580" y="-17642"/>
                  <a:pt x="6567859" y="39910"/>
                  <a:pt x="6757784" y="0"/>
                </a:cubicBezTo>
                <a:cubicBezTo>
                  <a:pt x="6947709" y="-39910"/>
                  <a:pt x="6953760" y="32188"/>
                  <a:pt x="7092213" y="0"/>
                </a:cubicBezTo>
                <a:cubicBezTo>
                  <a:pt x="7230666" y="-32188"/>
                  <a:pt x="7859210" y="1475"/>
                  <a:pt x="8072438" y="0"/>
                </a:cubicBezTo>
                <a:cubicBezTo>
                  <a:pt x="8110981" y="114682"/>
                  <a:pt x="8025543" y="410223"/>
                  <a:pt x="8072438" y="565078"/>
                </a:cubicBezTo>
                <a:cubicBezTo>
                  <a:pt x="8119333" y="719933"/>
                  <a:pt x="8061605" y="868634"/>
                  <a:pt x="8072438" y="1107996"/>
                </a:cubicBezTo>
                <a:cubicBezTo>
                  <a:pt x="7898530" y="1144334"/>
                  <a:pt x="7849379" y="1100869"/>
                  <a:pt x="7657284" y="1107996"/>
                </a:cubicBezTo>
                <a:cubicBezTo>
                  <a:pt x="7465189" y="1115123"/>
                  <a:pt x="7466099" y="1081964"/>
                  <a:pt x="7322854" y="1107996"/>
                </a:cubicBezTo>
                <a:cubicBezTo>
                  <a:pt x="7179609" y="1134028"/>
                  <a:pt x="7063016" y="1076826"/>
                  <a:pt x="6988425" y="1107996"/>
                </a:cubicBezTo>
                <a:cubicBezTo>
                  <a:pt x="6913834" y="1139166"/>
                  <a:pt x="6647021" y="1069858"/>
                  <a:pt x="6411822" y="1107996"/>
                </a:cubicBezTo>
                <a:cubicBezTo>
                  <a:pt x="6176623" y="1146134"/>
                  <a:pt x="6041610" y="1050272"/>
                  <a:pt x="5835219" y="1107996"/>
                </a:cubicBezTo>
                <a:cubicBezTo>
                  <a:pt x="5628828" y="1165720"/>
                  <a:pt x="5567649" y="1100371"/>
                  <a:pt x="5420066" y="1107996"/>
                </a:cubicBezTo>
                <a:cubicBezTo>
                  <a:pt x="5272483" y="1115621"/>
                  <a:pt x="5083215" y="1061751"/>
                  <a:pt x="4843463" y="1107996"/>
                </a:cubicBezTo>
                <a:cubicBezTo>
                  <a:pt x="4603711" y="1154241"/>
                  <a:pt x="4454913" y="1070818"/>
                  <a:pt x="4105411" y="1107996"/>
                </a:cubicBezTo>
                <a:cubicBezTo>
                  <a:pt x="3755909" y="1145174"/>
                  <a:pt x="3883287" y="1079445"/>
                  <a:pt x="3770982" y="1107996"/>
                </a:cubicBezTo>
                <a:cubicBezTo>
                  <a:pt x="3658677" y="1136547"/>
                  <a:pt x="3360368" y="1105458"/>
                  <a:pt x="3194379" y="1107996"/>
                </a:cubicBezTo>
                <a:cubicBezTo>
                  <a:pt x="3028390" y="1110534"/>
                  <a:pt x="2713121" y="1044530"/>
                  <a:pt x="2456328" y="1107996"/>
                </a:cubicBezTo>
                <a:cubicBezTo>
                  <a:pt x="2199535" y="1171462"/>
                  <a:pt x="2000101" y="1092178"/>
                  <a:pt x="1879725" y="1107996"/>
                </a:cubicBezTo>
                <a:cubicBezTo>
                  <a:pt x="1759349" y="1123814"/>
                  <a:pt x="1674558" y="1090941"/>
                  <a:pt x="1545295" y="1107996"/>
                </a:cubicBezTo>
                <a:cubicBezTo>
                  <a:pt x="1416032" y="1125051"/>
                  <a:pt x="1286215" y="1074885"/>
                  <a:pt x="1210866" y="1107996"/>
                </a:cubicBezTo>
                <a:cubicBezTo>
                  <a:pt x="1135517" y="1141107"/>
                  <a:pt x="910571" y="1088342"/>
                  <a:pt x="714987" y="1107996"/>
                </a:cubicBezTo>
                <a:cubicBezTo>
                  <a:pt x="519403" y="1127650"/>
                  <a:pt x="171426" y="1052279"/>
                  <a:pt x="0" y="1107996"/>
                </a:cubicBezTo>
                <a:cubicBezTo>
                  <a:pt x="-11658" y="881318"/>
                  <a:pt x="4247" y="714612"/>
                  <a:pt x="0" y="576158"/>
                </a:cubicBezTo>
                <a:cubicBezTo>
                  <a:pt x="-4247" y="437704"/>
                  <a:pt x="25911" y="25962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76200">
            <a:solidFill>
              <a:schemeClr val="accent3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7242820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isometricLeftDown"/>
            <a:lightRig rig="threePt" dir="t"/>
          </a:scene3d>
        </p:spPr>
        <p:txBody>
          <a:bodyPr wrap="square" rtlCol="0">
            <a:spAutoFit/>
            <a:scene3d>
              <a:camera prst="perspectiveHeroicExtremeLeftFacing">
                <a:rot lat="398253" lon="860817" rev="21268845"/>
              </a:camera>
              <a:lightRig rig="flood" dir="t"/>
            </a:scene3d>
            <a:sp3d extrusionH="254000">
              <a:bevelT w="12700" h="12700" prst="relaxedInset"/>
            </a:sp3d>
          </a:bodyPr>
          <a:lstStyle/>
          <a:p>
            <a:r>
              <a:rPr lang="cs-CZ" sz="6600" dirty="0">
                <a:ln>
                  <a:solidFill>
                    <a:srgbClr val="FF0000"/>
                  </a:solidFill>
                </a:ln>
                <a:solidFill>
                  <a:srgbClr val="92D05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Comic Sans MS" panose="030F0702030302020204" pitchFamily="66" charset="0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6221973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6FB22B-23EF-4933-BF4E-8B9D7DEC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AC46F4-6C64-4414-8B64-24C82E69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nastavují se uvnitř složených závorek za selektorem</a:t>
            </a:r>
          </a:p>
          <a:p>
            <a:r>
              <a:rPr lang="cs-CZ" dirty="0"/>
              <a:t>definice pomocí slov, ke kterým se přiřazuje hodnota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err="1"/>
              <a:t>selector</a:t>
            </a:r>
            <a:r>
              <a:rPr lang="cs-CZ" dirty="0"/>
              <a:t> {</a:t>
            </a:r>
          </a:p>
          <a:p>
            <a:pPr marL="502920" lvl="1" indent="0">
              <a:buNone/>
            </a:pPr>
            <a:r>
              <a:rPr lang="cs-CZ" sz="2000" dirty="0" err="1"/>
              <a:t>property</a:t>
            </a:r>
            <a:r>
              <a:rPr lang="cs-CZ" sz="2000" dirty="0"/>
              <a:t>: </a:t>
            </a:r>
            <a:r>
              <a:rPr lang="cs-CZ" sz="2000" dirty="0" err="1"/>
              <a:t>value</a:t>
            </a:r>
            <a:r>
              <a:rPr lang="cs-CZ" sz="2000" dirty="0"/>
              <a:t>;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520 různých vlastností</a:t>
            </a:r>
          </a:p>
        </p:txBody>
      </p:sp>
    </p:spTree>
    <p:extLst>
      <p:ext uri="{BB962C8B-B14F-4D97-AF65-F5344CB8AC3E}">
        <p14:creationId xmlns:p14="http://schemas.microsoft.com/office/powerpoint/2010/main" val="15682358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D44C1C-81AF-4896-95BD-A9315001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FF6ABD-4EE9-4029-BFA2-8010CBCC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inline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interní (</a:t>
            </a:r>
            <a:r>
              <a:rPr lang="cs-CZ" sz="1600" dirty="0">
                <a:latin typeface="Consolas" panose="020B0609020204030204" pitchFamily="49" charset="0"/>
              </a:rPr>
              <a:t>&lt;style&gt;...&lt;/style&gt;</a:t>
            </a:r>
            <a:r>
              <a:rPr lang="cs-CZ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externí (</a:t>
            </a:r>
            <a:r>
              <a:rPr lang="cs-CZ" sz="1600" dirty="0">
                <a:latin typeface="Consolas" panose="020B0609020204030204" pitchFamily="49" charset="0"/>
              </a:rPr>
              <a:t>&lt;link </a:t>
            </a:r>
            <a:r>
              <a:rPr lang="cs-CZ" sz="1600" dirty="0" err="1">
                <a:latin typeface="Consolas" panose="020B0609020204030204" pitchFamily="49" charset="0"/>
              </a:rPr>
              <a:t>rel</a:t>
            </a:r>
            <a:r>
              <a:rPr lang="cs-CZ" sz="1600" dirty="0">
                <a:latin typeface="Consolas" panose="020B0609020204030204" pitchFamily="49" charset="0"/>
              </a:rPr>
              <a:t>=“</a:t>
            </a:r>
            <a:r>
              <a:rPr lang="cs-CZ" sz="1600" dirty="0" err="1">
                <a:latin typeface="Consolas" panose="020B0609020204030204" pitchFamily="49" charset="0"/>
              </a:rPr>
              <a:t>stylesheet</a:t>
            </a:r>
            <a:r>
              <a:rPr lang="cs-CZ" sz="1600" dirty="0">
                <a:latin typeface="Consolas" panose="020B0609020204030204" pitchFamily="49" charset="0"/>
              </a:rPr>
              <a:t>“ /&gt;</a:t>
            </a:r>
            <a:r>
              <a:rPr lang="cs-CZ" dirty="0"/>
              <a:t>)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95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2D5B4EE-BAAC-4FB0-8F7C-31070CB97E8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B04251A-6769-4496-97B4-26DB3AC219BE}"/>
              </a:ext>
            </a:extLst>
          </p:cNvPr>
          <p:cNvSpPr txBox="1"/>
          <p:nvPr/>
        </p:nvSpPr>
        <p:spPr>
          <a:xfrm>
            <a:off x="2196269" y="1720840"/>
            <a:ext cx="884489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interní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externí --&gt;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/*inline*/ "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663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C4D9C-285F-497B-A19E-BF237E92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selektory 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652FD7-5AD3-4BE8-9271-21E1C096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určení množiny prvků, jejichž vlastnosti mají být upraveny</a:t>
            </a:r>
          </a:p>
          <a:p>
            <a:r>
              <a:rPr lang="cs-CZ" dirty="0"/>
              <a:t>zápis zpravidla odpovídá syntaxi </a:t>
            </a:r>
            <a:r>
              <a:rPr lang="cs-CZ" b="1" dirty="0" err="1"/>
              <a:t>Emmet</a:t>
            </a:r>
            <a:endParaRPr lang="cs-CZ" b="1" dirty="0"/>
          </a:p>
          <a:p>
            <a:pPr marL="457200" indent="-457200">
              <a:buFont typeface="+mj-lt"/>
              <a:buAutoNum type="arabicPeriod"/>
            </a:pPr>
            <a:r>
              <a:rPr lang="cs-CZ" i="1" dirty="0"/>
              <a:t>element </a:t>
            </a:r>
            <a:r>
              <a:rPr lang="cs-CZ" i="1" dirty="0" err="1"/>
              <a:t>selector</a:t>
            </a:r>
            <a:r>
              <a:rPr lang="cs-CZ" i="1" dirty="0"/>
              <a:t> </a:t>
            </a:r>
            <a:r>
              <a:rPr lang="cs-CZ" dirty="0"/>
              <a:t>(</a:t>
            </a:r>
            <a:r>
              <a:rPr lang="cs-CZ" sz="1600" dirty="0">
                <a:latin typeface="Consolas" panose="020B0609020204030204" pitchFamily="49" charset="0"/>
              </a:rPr>
              <a:t>h1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všechny výskyty elementu</a:t>
            </a:r>
          </a:p>
          <a:p>
            <a:pPr marL="457200" indent="-457200">
              <a:buFont typeface="+mj-lt"/>
              <a:buAutoNum type="arabicPeriod"/>
            </a:pPr>
            <a:r>
              <a:rPr lang="cs-CZ" i="1" dirty="0"/>
              <a:t>ID </a:t>
            </a:r>
            <a:r>
              <a:rPr lang="cs-CZ" i="1" dirty="0" err="1"/>
              <a:t>selector</a:t>
            </a:r>
            <a:r>
              <a:rPr lang="cs-CZ" i="1" dirty="0"/>
              <a:t> </a:t>
            </a:r>
            <a:r>
              <a:rPr lang="cs-CZ" dirty="0"/>
              <a:t>(</a:t>
            </a:r>
            <a:r>
              <a:rPr lang="cs-CZ" sz="1600" dirty="0">
                <a:latin typeface="Consolas" panose="020B0609020204030204" pitchFamily="49" charset="0"/>
              </a:rPr>
              <a:t>#id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pro elementy s daným ID</a:t>
            </a:r>
          </a:p>
          <a:p>
            <a:pPr lvl="1"/>
            <a:r>
              <a:rPr lang="cs-CZ" dirty="0"/>
              <a:t>dle konvence by měl upravovat pouze jeden prvek</a:t>
            </a:r>
          </a:p>
          <a:p>
            <a:pPr marL="457200" indent="-457200">
              <a:buFont typeface="+mj-lt"/>
              <a:buAutoNum type="arabicPeriod"/>
            </a:pPr>
            <a:r>
              <a:rPr lang="cs-CZ" i="1" dirty="0" err="1"/>
              <a:t>class</a:t>
            </a:r>
            <a:r>
              <a:rPr lang="cs-CZ" i="1" dirty="0"/>
              <a:t> </a:t>
            </a:r>
            <a:r>
              <a:rPr lang="cs-CZ" i="1" dirty="0" err="1"/>
              <a:t>selector</a:t>
            </a:r>
            <a:r>
              <a:rPr lang="cs-CZ" i="1" dirty="0"/>
              <a:t> </a:t>
            </a:r>
            <a:r>
              <a:rPr lang="cs-CZ" dirty="0"/>
              <a:t>(</a:t>
            </a:r>
            <a:r>
              <a:rPr lang="cs-CZ" sz="1600" dirty="0">
                <a:latin typeface="Consolas" panose="020B0609020204030204" pitchFamily="49" charset="0"/>
              </a:rPr>
              <a:t>.</a:t>
            </a:r>
            <a:r>
              <a:rPr lang="cs-CZ" sz="1600" dirty="0" err="1">
                <a:latin typeface="Consolas" panose="020B0609020204030204" pitchFamily="49" charset="0"/>
              </a:rPr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pro elementy s danou třídou</a:t>
            </a:r>
          </a:p>
          <a:p>
            <a:pPr marL="457200" indent="-457200">
              <a:buFont typeface="+mj-lt"/>
              <a:buAutoNum type="arabicPeriod"/>
            </a:pPr>
            <a:r>
              <a:rPr lang="cs-CZ" i="1" dirty="0"/>
              <a:t>universal </a:t>
            </a:r>
            <a:r>
              <a:rPr lang="cs-CZ" i="1" dirty="0" err="1"/>
              <a:t>selector</a:t>
            </a:r>
            <a:r>
              <a:rPr lang="cs-CZ" i="1" dirty="0"/>
              <a:t> </a:t>
            </a:r>
            <a:r>
              <a:rPr lang="cs-CZ" dirty="0"/>
              <a:t>(</a:t>
            </a:r>
            <a:r>
              <a:rPr lang="cs-CZ" sz="1600" dirty="0">
                <a:latin typeface="Consolas" panose="020B0609020204030204" pitchFamily="49" charset="0"/>
              </a:rPr>
              <a:t>*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pro všechny elementy</a:t>
            </a:r>
          </a:p>
          <a:p>
            <a:pPr marL="457200" indent="-457200">
              <a:buFont typeface="+mj-lt"/>
              <a:buAutoNum type="arabicPeriod"/>
            </a:pPr>
            <a:r>
              <a:rPr lang="cs-CZ" i="1" dirty="0" err="1"/>
              <a:t>grouping</a:t>
            </a:r>
            <a:r>
              <a:rPr lang="cs-CZ" i="1" dirty="0"/>
              <a:t> </a:t>
            </a:r>
            <a:r>
              <a:rPr lang="cs-CZ" i="1" dirty="0" err="1"/>
              <a:t>selector</a:t>
            </a:r>
            <a:r>
              <a:rPr lang="cs-CZ" dirty="0"/>
              <a:t> (</a:t>
            </a:r>
            <a:r>
              <a:rPr lang="cs-CZ" sz="1600" dirty="0">
                <a:latin typeface="Consolas" panose="020B0609020204030204" pitchFamily="49" charset="0"/>
              </a:rPr>
              <a:t>h1, h2</a:t>
            </a:r>
            <a:r>
              <a:rPr lang="cs-CZ" dirty="0"/>
              <a:t>)</a:t>
            </a:r>
            <a:endParaRPr lang="cs-CZ" i="1" dirty="0"/>
          </a:p>
          <a:p>
            <a:pPr lvl="1"/>
            <a:r>
              <a:rPr lang="cs-CZ" dirty="0"/>
              <a:t>pro všechny elementy ve výčtu</a:t>
            </a:r>
          </a:p>
        </p:txBody>
      </p:sp>
    </p:spTree>
    <p:extLst>
      <p:ext uri="{BB962C8B-B14F-4D97-AF65-F5344CB8AC3E}">
        <p14:creationId xmlns:p14="http://schemas.microsoft.com/office/powerpoint/2010/main" val="37082816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2D5B4EE-BAAC-4FB0-8F7C-31070CB97E8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B04251A-6769-4496-97B4-26DB3AC219BE}"/>
              </a:ext>
            </a:extLst>
          </p:cNvPr>
          <p:cNvSpPr txBox="1"/>
          <p:nvPr/>
        </p:nvSpPr>
        <p:spPr>
          <a:xfrm>
            <a:off x="910126" y="2551836"/>
            <a:ext cx="627261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Heading 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Heading 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"paragraph-id"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#paragraph-id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"paragraph-class"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D4D4D4"/>
                </a:solidFill>
                <a:latin typeface="Consolas" panose="020B0609020204030204" pitchFamily="49" charset="0"/>
              </a:rPr>
              <a:t>paragraph-class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ED249E9-6A18-4DEF-AA6B-84BC907B1490}"/>
              </a:ext>
            </a:extLst>
          </p:cNvPr>
          <p:cNvSpPr txBox="1"/>
          <p:nvPr/>
        </p:nvSpPr>
        <p:spPr>
          <a:xfrm>
            <a:off x="7639940" y="1305341"/>
            <a:ext cx="4552059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cs-CZ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cs-CZ" dirty="0" err="1">
                <a:solidFill>
                  <a:srgbClr val="CE9178"/>
                </a:solidFill>
                <a:latin typeface="Consolas" panose="020B0609020204030204" pitchFamily="49" charset="0"/>
              </a:rPr>
              <a:t>purple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</a:rPr>
              <a:t> /* universal */</a:t>
            </a:r>
            <a:endParaRPr lang="cs-C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element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paragraph-id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ID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paragraph-class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grouping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1299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926ACB-1517-4BFB-B676-54DC5ED9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</a:t>
            </a:r>
            <a:br>
              <a:rPr lang="cs-CZ" dirty="0"/>
            </a:br>
            <a:r>
              <a:rPr lang="cs-CZ" dirty="0"/>
              <a:t>selektory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CD8D4-8979-430D-9929-FEAB4BCF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cs-CZ" i="1" dirty="0" err="1"/>
              <a:t>attribute</a:t>
            </a:r>
            <a:r>
              <a:rPr lang="cs-CZ" i="1" dirty="0"/>
              <a:t> </a:t>
            </a:r>
            <a:r>
              <a:rPr lang="cs-CZ" i="1" dirty="0" err="1"/>
              <a:t>selector</a:t>
            </a:r>
            <a:endParaRPr lang="cs-CZ" i="1" dirty="0"/>
          </a:p>
          <a:p>
            <a:pPr lvl="1"/>
            <a:r>
              <a:rPr lang="cs-CZ" dirty="0"/>
              <a:t>výběr elementů na základě atributů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cs-CZ" i="1" dirty="0"/>
              <a:t>„</a:t>
            </a:r>
            <a:r>
              <a:rPr lang="cs-CZ" i="1" dirty="0" err="1"/>
              <a:t>relative</a:t>
            </a:r>
            <a:r>
              <a:rPr lang="cs-CZ" i="1" dirty="0"/>
              <a:t>“ </a:t>
            </a:r>
            <a:r>
              <a:rPr lang="cs-CZ" i="1" dirty="0" err="1"/>
              <a:t>selector</a:t>
            </a:r>
            <a:endParaRPr lang="cs-CZ" i="1" dirty="0"/>
          </a:p>
          <a:p>
            <a:pPr lvl="1"/>
            <a:r>
              <a:rPr lang="cs-CZ" dirty="0"/>
              <a:t>výběr elementů na základě relativní polohy k jinému prvku</a:t>
            </a:r>
          </a:p>
        </p:txBody>
      </p:sp>
    </p:spTree>
    <p:extLst>
      <p:ext uri="{BB962C8B-B14F-4D97-AF65-F5344CB8AC3E}">
        <p14:creationId xmlns:p14="http://schemas.microsoft.com/office/powerpoint/2010/main" val="4514389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2D5B4EE-BAAC-4FB0-8F7C-31070CB97E8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B04251A-6769-4496-97B4-26DB3AC219BE}"/>
              </a:ext>
            </a:extLst>
          </p:cNvPr>
          <p:cNvSpPr txBox="1"/>
          <p:nvPr/>
        </p:nvSpPr>
        <p:spPr>
          <a:xfrm>
            <a:off x="461474" y="1443842"/>
            <a:ext cx="647771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div &gt; 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+ 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~ 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 ~ 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[target="_blank"]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D4D4D4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ED249E9-6A18-4DEF-AA6B-84BC907B1490}"/>
              </a:ext>
            </a:extLst>
          </p:cNvPr>
          <p:cNvSpPr txBox="1"/>
          <p:nvPr/>
        </p:nvSpPr>
        <p:spPr>
          <a:xfrm>
            <a:off x="7033189" y="1166842"/>
            <a:ext cx="51588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potomek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přímý potomek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sourozenec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cs-CZ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p. sourozenec */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dirty="0" err="1">
                <a:solidFill>
                  <a:srgbClr val="CE9178"/>
                </a:solidFill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013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7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E700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E8C1BAAF91184CB49A1779A2A09A8D" ma:contentTypeVersion="2" ma:contentTypeDescription="Vytvoří nový dokument" ma:contentTypeScope="" ma:versionID="d0faafbf4d3f962716c8f5e65fc17031">
  <xsd:schema xmlns:xsd="http://www.w3.org/2001/XMLSchema" xmlns:xs="http://www.w3.org/2001/XMLSchema" xmlns:p="http://schemas.microsoft.com/office/2006/metadata/properties" xmlns:ns2="a31cd05d-febb-4bab-afe3-fcbd07e601cf" targetNamespace="http://schemas.microsoft.com/office/2006/metadata/properties" ma:root="true" ma:fieldsID="bd21139a45ed4981f760608700c5b492" ns2:_="">
    <xsd:import namespace="a31cd05d-febb-4bab-afe3-fcbd07e601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cd05d-febb-4bab-afe3-fcbd07e601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71C29-1684-4181-A80F-D0C8EA996B3B}">
  <ds:schemaRefs>
    <ds:schemaRef ds:uri="http://schemas.openxmlformats.org/package/2006/metadata/core-properties"/>
    <ds:schemaRef ds:uri="http://schemas.microsoft.com/office/2006/documentManagement/types"/>
    <ds:schemaRef ds:uri="e2ab9d06-06ff-47fc-9f40-af25ddec17dc"/>
    <ds:schemaRef ds:uri="http://purl.org/dc/dcmitype/"/>
    <ds:schemaRef ds:uri="260442f4-1979-4cee-978e-d642e7cca6d4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6BF7C3-4139-4491-9691-A8140B9E86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9A6C7-DBB9-46FF-852C-D2B1CDC86D7A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411</TotalTime>
  <Words>1173</Words>
  <Application>Microsoft Office PowerPoint</Application>
  <PresentationFormat>Širokoúhlá obrazovka</PresentationFormat>
  <Paragraphs>262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34" baseType="lpstr">
      <vt:lpstr>Arial</vt:lpstr>
      <vt:lpstr>Comic Sans MS</vt:lpstr>
      <vt:lpstr>Consolas</vt:lpstr>
      <vt:lpstr>Corbel</vt:lpstr>
      <vt:lpstr>Georgia</vt:lpstr>
      <vt:lpstr>Rubik</vt:lpstr>
      <vt:lpstr>Rubik Black</vt:lpstr>
      <vt:lpstr>Rubik Light</vt:lpstr>
      <vt:lpstr>Rubik SemiBold</vt:lpstr>
      <vt:lpstr>Wingdings</vt:lpstr>
      <vt:lpstr>Wingdings 2</vt:lpstr>
      <vt:lpstr>Rámeček</vt:lpstr>
      <vt:lpstr>Prostředky pro návrh webových aplikací II</vt:lpstr>
      <vt:lpstr>CSS</vt:lpstr>
      <vt:lpstr>CSS vlastnosti</vt:lpstr>
      <vt:lpstr>CSS definice</vt:lpstr>
      <vt:lpstr>Prezentace aplikace PowerPoint</vt:lpstr>
      <vt:lpstr>CSS selektory I</vt:lpstr>
      <vt:lpstr>Prezentace aplikace PowerPoint</vt:lpstr>
      <vt:lpstr>CSS selektory II</vt:lpstr>
      <vt:lpstr>Prezentace aplikace PowerPoint</vt:lpstr>
      <vt:lpstr>Pseudo- v CSS</vt:lpstr>
      <vt:lpstr>Prezentace aplikace PowerPoint</vt:lpstr>
      <vt:lpstr>CSS jednotky</vt:lpstr>
      <vt:lpstr>Media queries</vt:lpstr>
      <vt:lpstr>Prezentace aplikace PowerPoint</vt:lpstr>
      <vt:lpstr>Písmo</vt:lpstr>
      <vt:lpstr>CSS preprocesory</vt:lpstr>
      <vt:lpstr>Prezentace aplikace PowerPoint</vt:lpstr>
      <vt:lpstr>CSS frameworky</vt:lpstr>
      <vt:lpstr>Bootstrap základy</vt:lpstr>
      <vt:lpstr>Bootstrap Grid</vt:lpstr>
      <vt:lpstr>Bootstrap komponenty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Prostředky pro návrh webových aplikací II</dc:title>
  <dc:creator>Daniel Nýdrle</dc:creator>
  <cp:lastModifiedBy>Daniel Nýdrle</cp:lastModifiedBy>
  <cp:revision>1</cp:revision>
  <dcterms:created xsi:type="dcterms:W3CDTF">2022-01-23T23:06:21Z</dcterms:created>
  <dcterms:modified xsi:type="dcterms:W3CDTF">2022-02-21T09:48:42Z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0x0101003AE8C1BAAF91184CB49A1779A2A09A8D</vt:lpwstr>
  </property>
</Properties>
</file>