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37B769-EBB0-46AA-AC90-2418E12BA53B}">
  <a:tblStyle styleId="{AA37B769-EBB0-46AA-AC90-2418E12BA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36e4451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36e4451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36e44519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36e44519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65c1a0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65c1a0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6e44519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36e44519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ec2ee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ec2ee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36e44519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36e4451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ec2eea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ec2eea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6e44519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36e4451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4ec2eea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4ec2eea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6e4451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36e4451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36e44519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36e44519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csacademy.com/contest/archive/task/cities-robber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academy.com/contest/archive/task/cities-robbery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programação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00525" y="3161950"/>
            <a:ext cx="5837100" cy="95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172900"/>
            <a:ext cx="8170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Monotonic pointers</a:t>
            </a:r>
            <a:endParaRPr b="1" sz="5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33550" y="416700"/>
            <a:ext cx="22575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Implementação em C++</a:t>
            </a:r>
            <a:endParaRPr sz="2100"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33550" y="1437800"/>
            <a:ext cx="21804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lado há uma das </a:t>
            </a:r>
            <a:r>
              <a:rPr lang="pt-BR"/>
              <a:t>possíveis implementações</a:t>
            </a:r>
            <a:r>
              <a:rPr lang="pt-BR"/>
              <a:t> do problema clássico de encontrar quantos pares de dois elementos diferentes que somados resultem em X.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046" y="462163"/>
            <a:ext cx="6852950" cy="46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/>
          <p:nvPr/>
        </p:nvSpPr>
        <p:spPr>
          <a:xfrm>
            <a:off x="119275" y="3724675"/>
            <a:ext cx="2064900" cy="120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19275" y="3724675"/>
            <a:ext cx="2064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Resolva também o problema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cities robbery</a:t>
            </a:r>
            <a:r>
              <a:rPr lang="pt-BR"/>
              <a:t>, que também pode ser resolvida usando a técnica dois ponteiros.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699700" y="655225"/>
            <a:ext cx="424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Problema </a:t>
            </a:r>
            <a:r>
              <a:rPr b="1" lang="pt-BR" sz="2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cities robbery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99700" y="1549050"/>
            <a:ext cx="8006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Idealização de uma das </a:t>
            </a:r>
            <a:r>
              <a:rPr lang="pt-BR"/>
              <a:t>possíveis </a:t>
            </a:r>
            <a:r>
              <a:rPr lang="pt-BR"/>
              <a:t>soluções ao problema com complexidade analisada</a:t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0022"/>
            <a:ext cx="9144001" cy="294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131975" y="3033950"/>
            <a:ext cx="1625100" cy="80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clássico representativo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eu informo um alguns números distintos </a:t>
            </a:r>
            <a:r>
              <a:rPr lang="pt-BR"/>
              <a:t>quaisquer</a:t>
            </a:r>
            <a:r>
              <a:rPr lang="pt-BR"/>
              <a:t> a vocês, e pergunte quantas vezes podemos escolher dois deles que somados </a:t>
            </a:r>
            <a:r>
              <a:rPr lang="pt-BR"/>
              <a:t>resultam</a:t>
            </a:r>
            <a:r>
              <a:rPr lang="pt-BR"/>
              <a:t> em um valor X.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Exemplo:	Números:			X=11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846438" y="34100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200113" y="324402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122538" y="34630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020513" y="30628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352788" y="30098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542463" y="33171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29450" y="4092600"/>
            <a:ext cx="76887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</a:t>
            </a:r>
            <a:r>
              <a:rPr lang="pt-BR"/>
              <a:t>poderíamos</a:t>
            </a:r>
            <a:r>
              <a:rPr lang="pt-BR"/>
              <a:t> verificar?</a:t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9450" y="2078875"/>
            <a:ext cx="50328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Testar para cada combinação </a:t>
            </a:r>
            <a:r>
              <a:rPr lang="pt-BR"/>
              <a:t>possível</a:t>
            </a:r>
            <a:r>
              <a:rPr lang="pt-BR"/>
              <a:t> combinação com cada um dos outros para verificar se resulta no valor e ir contando.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Lembrando que um número não pode fazer par consigo mesmo e que os pares são contados uma única vez, não importando a ordem dos elementos, por exemplo: o par (1, 2) é igual ao par (2, 1). Após fazermos a contagem </a:t>
            </a:r>
            <a:r>
              <a:rPr lang="pt-BR"/>
              <a:t>dividimos</a:t>
            </a:r>
            <a:r>
              <a:rPr lang="pt-BR"/>
              <a:t> por dois para obter o </a:t>
            </a:r>
            <a:r>
              <a:rPr lang="pt-BR"/>
              <a:t>número</a:t>
            </a:r>
            <a:r>
              <a:rPr lang="pt-BR"/>
              <a:t> de pares desejado, pois contamos um mesmo par duas vezes.</a:t>
            </a:r>
            <a:endParaRPr/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5945200" y="191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2540400" y="395732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O(N²)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399250" y="1590425"/>
            <a:ext cx="1955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6136625" y="98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15"/>
          <p:cNvSpPr/>
          <p:nvPr/>
        </p:nvSpPr>
        <p:spPr>
          <a:xfrm>
            <a:off x="6175850" y="1399650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331375" y="142032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225675" y="1676525"/>
            <a:ext cx="2128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729450" y="2078875"/>
            <a:ext cx="50328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Poderíamos</a:t>
            </a:r>
            <a:r>
              <a:rPr lang="pt-BR"/>
              <a:t> testar a combinação de cada número com cada um dos outros restantes à direita e verificar se resulta no valor e ir contando.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Dessa maneira evitamos contar mais de uma vez um mesmo par, e já reduz a complexidade da busca. Observe ao lado.</a:t>
            </a:r>
            <a:endParaRPr/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5945200" y="191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2540400" y="3730703"/>
            <a:ext cx="14109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O(N(N-1)/2)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O(N²)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680375" y="1597938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6136625" y="99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6"/>
          <p:cNvSpPr/>
          <p:nvPr/>
        </p:nvSpPr>
        <p:spPr>
          <a:xfrm>
            <a:off x="6225675" y="1407163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626625" y="1427838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270400" y="1684038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729450" y="1947225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Poderíamos também ordenar esses valores do menor para o maior e fazer uma busca binária no segundo valor procurado em cada número testado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727650" y="2707425"/>
            <a:ext cx="7688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 o array já está ordenado e fazemos a busca binária para cada elemento:			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918000" y="3560375"/>
            <a:ext cx="18360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Busca binária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6696225" y="356037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O(Nlog(N))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318050" y="361227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2318050" y="39396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455000" y="4114588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618200" y="4114613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462675" y="4369813"/>
            <a:ext cx="2128800" cy="46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189150" y="3683638"/>
            <a:ext cx="379800" cy="3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7"/>
          <p:cNvGraphicFramePr/>
          <p:nvPr/>
        </p:nvGraphicFramePr>
        <p:xfrm>
          <a:off x="3423450" y="3679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17"/>
          <p:cNvSpPr/>
          <p:nvPr/>
        </p:nvSpPr>
        <p:spPr>
          <a:xfrm>
            <a:off x="3423450" y="4114175"/>
            <a:ext cx="186300" cy="30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727650" y="1853850"/>
            <a:ext cx="76887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Poderíamos também ordenar esses valores do menor para o maior.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Assim, teríamos uma informação extra, que a partir de certo ponto somar a combinação de um número com outro à direita de outro com o qual o resultado já seja maior ou igual ao desejado ultrapassa o valor, então não faz sentido continuar tentando, veja abaixo.</a:t>
            </a:r>
            <a:endParaRPr/>
          </a:p>
        </p:txBody>
      </p:sp>
      <p:graphicFrame>
        <p:nvGraphicFramePr>
          <p:cNvPr id="157" name="Google Shape;157;p18"/>
          <p:cNvGraphicFramePr/>
          <p:nvPr/>
        </p:nvGraphicFramePr>
        <p:xfrm>
          <a:off x="3423450" y="33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" name="Google Shape;158;p18"/>
          <p:cNvSpPr/>
          <p:nvPr/>
        </p:nvSpPr>
        <p:spPr>
          <a:xfrm>
            <a:off x="3866975" y="3844663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5034800" y="3844663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2642700" y="4111950"/>
            <a:ext cx="3858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3+8=11. Assim, 3+(qualquer valor </a:t>
            </a:r>
            <a:r>
              <a:rPr lang="pt-BR"/>
              <a:t>maior que</a:t>
            </a:r>
            <a:r>
              <a:rPr lang="pt-BR"/>
              <a:t> 8)&gt;11</a:t>
            </a:r>
            <a:endParaRPr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779125" y="2076800"/>
            <a:ext cx="77490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Outro aspecto interessante é que se for iniciado pelas extremidades, correr o ponteiro da esquerda para a direita aumenta o valor de X (resultado da soma) e percorrer da direita para a esquerda diminui o valor da X.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Dá para percorrer os dois ponteiros em direção ao centro e obter os resultados mais rapidamente.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Quando os dois ponteiros se encontrarem já não há outras possibilidades.</a:t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770400" y="4471875"/>
            <a:ext cx="887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595925" y="4471875"/>
            <a:ext cx="839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3505075" y="38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19"/>
          <p:cNvSpPr/>
          <p:nvPr/>
        </p:nvSpPr>
        <p:spPr>
          <a:xfrm>
            <a:off x="3546100" y="430177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538300" y="430177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695500" y="3488100"/>
            <a:ext cx="14109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O(log(N)+N)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log(N)&lt;N então: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O(N)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798925" y="3282975"/>
            <a:ext cx="170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Monotonic pointers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2762800" y="4668325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926000" y="4668350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770475" y="4923550"/>
            <a:ext cx="2128800" cy="46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993875" y="3589000"/>
            <a:ext cx="1955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em ideia e complexidade 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729450" y="1911703"/>
            <a:ext cx="76887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Foram apresentadas 4 estratégias u</a:t>
            </a:r>
            <a:r>
              <a:rPr lang="pt-BR"/>
              <a:t>tilizando</a:t>
            </a:r>
            <a:r>
              <a:rPr lang="pt-BR"/>
              <a:t> ponteiros para percorrer o vetor de maneiras </a:t>
            </a:r>
            <a:r>
              <a:rPr lang="pt-BR"/>
              <a:t>diferentes e encontrar o resultado desejado. Suas implementações e complexidades podem ser vistas abaixo	</a:t>
            </a:r>
            <a:endParaRPr/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731250" y="29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0"/>
          <p:cNvSpPr/>
          <p:nvPr/>
        </p:nvSpPr>
        <p:spPr>
          <a:xfrm>
            <a:off x="770475" y="3398225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926000" y="34189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820300" y="3675100"/>
            <a:ext cx="2128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357350" y="2594675"/>
            <a:ext cx="1041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1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201475" y="276377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O(N²)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5445800" y="3588988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4902050" y="298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0"/>
          <p:cNvSpPr/>
          <p:nvPr/>
        </p:nvSpPr>
        <p:spPr>
          <a:xfrm>
            <a:off x="4991100" y="3398213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392050" y="3418888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035825" y="3675088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5528150" y="2594663"/>
            <a:ext cx="1041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2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7351000" y="2667328"/>
            <a:ext cx="14109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O(N(N-1)/2)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O(N²)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1496950" y="4237375"/>
            <a:ext cx="379800" cy="3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0"/>
          <p:cNvGraphicFramePr/>
          <p:nvPr/>
        </p:nvGraphicFramePr>
        <p:xfrm>
          <a:off x="731250" y="42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0"/>
          <p:cNvSpPr/>
          <p:nvPr/>
        </p:nvSpPr>
        <p:spPr>
          <a:xfrm>
            <a:off x="731250" y="4667913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1209550" y="3790674"/>
            <a:ext cx="1350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Busca binária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3201475" y="396542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O(Nlog(N))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6167375" y="4874375"/>
            <a:ext cx="887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992900" y="4874375"/>
            <a:ext cx="839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0"/>
          <p:cNvGraphicFramePr/>
          <p:nvPr/>
        </p:nvGraphicFramePr>
        <p:xfrm>
          <a:off x="4902050" y="42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{AA37B769-EBB0-46AA-AC90-2418E12BA53B}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20"/>
          <p:cNvSpPr/>
          <p:nvPr/>
        </p:nvSpPr>
        <p:spPr>
          <a:xfrm>
            <a:off x="4943075" y="470427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6935275" y="470427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7351000" y="3866725"/>
            <a:ext cx="14109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O(log(N)+N)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O(N)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5194100" y="3795250"/>
            <a:ext cx="17094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Monotonic pointers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729450" y="2078875"/>
            <a:ext cx="78069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ordenação do vetor permitiu a diminuição na complexidade da resolução do problema, visto que mais observações a respeito do problema puderam ser feitas. Perceber a </a:t>
            </a:r>
            <a:r>
              <a:rPr lang="pt-BR"/>
              <a:t>monotonicidade</a:t>
            </a:r>
            <a:r>
              <a:rPr lang="pt-BR"/>
              <a:t> permitiu o uso de busca binária e de monotonic pointers.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fazer buscas, a monotonicidade em conjunto com as técnicas como busca binária ou monotonic pointers são ferramentas poderosas na resolução de problemas.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Monotonic pointers se destaca para a formação pares de elementos, apresentando menor complexidade que as demais apresentadas, incluindo a busca binária.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técnica monotonic pointers também possui outro nome, two pointers, que na tradução literal é dois ponteiros. O nome um tanto genérico para a técnica pode gerar equívocos ao referenciá-la, visto que as demais técnicas aqui mostradas também utilizaram dois ponteiros, optamos aqui pela nomenclatura monotonic pointers.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