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5D93D5-D9EF-4F30-BE87-26858EDDAA10}">
  <a:tblStyle styleId="{AC5D93D5-D9EF-4F30-BE87-26858EDDAA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36e4451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36e4451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36e44519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36e44519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36e44519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36e44519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36e44519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36e44519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36e4451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36e4451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36e44519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36e44519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65c1a0eb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65c1a0e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36e44519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36e44519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65c1a0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65c1a0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csacademy.com/contest/archive/task/cities-robbery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sacademy.com/contest/archive/task/cities-robbery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dados intermediária 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700525" y="3161950"/>
            <a:ext cx="5837100" cy="95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3172900"/>
            <a:ext cx="8170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Monotonic pointers</a:t>
            </a:r>
            <a:endParaRPr b="1" sz="50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2131975" y="3033950"/>
            <a:ext cx="1625100" cy="80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clássico representativo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1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que eu informo um alguns números </a:t>
            </a:r>
            <a:r>
              <a:rPr lang="pt-BR"/>
              <a:t>quaisquer</a:t>
            </a:r>
            <a:r>
              <a:rPr lang="pt-BR"/>
              <a:t> a vocês, e pergunte quantas vezes podemos escolher dois deles que somados </a:t>
            </a:r>
            <a:r>
              <a:rPr lang="pt-BR"/>
              <a:t>resultam</a:t>
            </a:r>
            <a:r>
              <a:rPr lang="pt-BR"/>
              <a:t> em um valor X. 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Exemplo:	Números:			X=11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846438" y="3410050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200113" y="3244025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122538" y="3463050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020513" y="3062850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352788" y="3009850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2542463" y="3317175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729450" y="4092600"/>
            <a:ext cx="76887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Como </a:t>
            </a:r>
            <a:r>
              <a:rPr lang="pt-BR"/>
              <a:t>poderíamos</a:t>
            </a:r>
            <a:r>
              <a:rPr lang="pt-BR"/>
              <a:t> verificar?</a:t>
            </a:r>
            <a:endParaRPr/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729450" y="2078875"/>
            <a:ext cx="5032800" cy="19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Testar para cada número a possibilidade com cada um dos outros se resulta no valor e ir contando. 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Lembrando que os números não podem fazer par consigo e que o par de um com o outro é o mesmo que o outro com esse um. Então, podemos ver ao lado a aplicação dessa ideia.</a:t>
            </a:r>
            <a:endParaRPr/>
          </a:p>
        </p:txBody>
      </p:sp>
      <p:graphicFrame>
        <p:nvGraphicFramePr>
          <p:cNvPr id="111" name="Google Shape;111;p15"/>
          <p:cNvGraphicFramePr/>
          <p:nvPr/>
        </p:nvGraphicFramePr>
        <p:xfrm>
          <a:off x="5945200" y="1915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{AC5D93D5-D9EF-4F30-BE87-26858EDDAA10}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+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2540400" y="3756825"/>
            <a:ext cx="14109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O(N(N-1)/2)</a:t>
            </a:r>
            <a:endParaRPr/>
          </a:p>
        </p:txBody>
      </p:sp>
      <p:graphicFrame>
        <p:nvGraphicFramePr>
          <p:cNvPr id="114" name="Google Shape;114;p15"/>
          <p:cNvGraphicFramePr/>
          <p:nvPr/>
        </p:nvGraphicFramePr>
        <p:xfrm>
          <a:off x="6328050" y="96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{AC5D93D5-D9EF-4F30-BE87-26858EDDAA10}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15"/>
          <p:cNvSpPr/>
          <p:nvPr/>
        </p:nvSpPr>
        <p:spPr>
          <a:xfrm>
            <a:off x="6421225" y="1431213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6799500" y="1431225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Estratégias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728550" y="1922325"/>
            <a:ext cx="76887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Poderíamos também ordenar esses valores do menor para o maior.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Assim, teríamos uma informação extra, que a partir de certo ponto somar já teria ultrapassado o valor, então não faria sentido continuar tentando, veja abaixo.</a:t>
            </a:r>
            <a:endParaRPr/>
          </a:p>
        </p:txBody>
      </p:sp>
      <p:graphicFrame>
        <p:nvGraphicFramePr>
          <p:cNvPr id="123" name="Google Shape;123;p16"/>
          <p:cNvGraphicFramePr/>
          <p:nvPr/>
        </p:nvGraphicFramePr>
        <p:xfrm>
          <a:off x="3424350" y="290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{AC5D93D5-D9EF-4F30-BE87-26858EDDAA10}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16"/>
          <p:cNvSpPr/>
          <p:nvPr/>
        </p:nvSpPr>
        <p:spPr>
          <a:xfrm>
            <a:off x="3867875" y="3354438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4251350" y="3354438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2643600" y="3570750"/>
            <a:ext cx="38586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3+8=11. Assim, 3+(qualquer valor </a:t>
            </a:r>
            <a:r>
              <a:rPr lang="pt-BR"/>
              <a:t>maior que</a:t>
            </a:r>
            <a:r>
              <a:rPr lang="pt-BR"/>
              <a:t> 8)&gt;11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726750" y="3947175"/>
            <a:ext cx="77490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Outro aspecto interessante é que se for iniciado pelas extremidades, correr o ponteiro da esquerda para a direita aumenta o valor de X e percorrer o da direita para a esquerda diminui o valor.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</a:t>
            </a:r>
            <a:r>
              <a:rPr lang="pt-BR"/>
              <a:t>á para</a:t>
            </a:r>
            <a:r>
              <a:rPr lang="pt-BR"/>
              <a:t> percorrer os dois ponteiros em direção ao centro e obter os resultados mais rapidamente.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Quando os dois ponteiros se encontrarem já não há outras possibilidades.</a:t>
            </a:r>
            <a:endParaRPr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4688775" y="4614300"/>
            <a:ext cx="8871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3514300" y="4614300"/>
            <a:ext cx="8391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3969000" y="3352800"/>
            <a:ext cx="16368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em ideia e complexidade 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729450" y="2078875"/>
            <a:ext cx="76887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Essas duas estratégias podem ser implementadas </a:t>
            </a:r>
            <a:r>
              <a:rPr lang="pt-BR"/>
              <a:t>utilizando</a:t>
            </a:r>
            <a:r>
              <a:rPr lang="pt-BR"/>
              <a:t> ponteiros para percorrer o vetor de maneiras </a:t>
            </a:r>
            <a:r>
              <a:rPr lang="pt-BR"/>
              <a:t>diferentes. 			</a:t>
            </a:r>
            <a:endParaRPr/>
          </a:p>
        </p:txBody>
      </p:sp>
      <p:graphicFrame>
        <p:nvGraphicFramePr>
          <p:cNvPr id="138" name="Google Shape;138;p17"/>
          <p:cNvGraphicFramePr/>
          <p:nvPr/>
        </p:nvGraphicFramePr>
        <p:xfrm>
          <a:off x="3423450" y="399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{AC5D93D5-D9EF-4F30-BE87-26858EDDAA10}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17"/>
          <p:cNvSpPr/>
          <p:nvPr/>
        </p:nvSpPr>
        <p:spPr>
          <a:xfrm>
            <a:off x="3464475" y="4444200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5456675" y="4444200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17"/>
          <p:cNvGraphicFramePr/>
          <p:nvPr/>
        </p:nvGraphicFramePr>
        <p:xfrm>
          <a:off x="3425250" y="274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{AC5D93D5-D9EF-4F30-BE87-26858EDDAA10}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17"/>
          <p:cNvSpPr/>
          <p:nvPr/>
        </p:nvSpPr>
        <p:spPr>
          <a:xfrm>
            <a:off x="3514300" y="3162025"/>
            <a:ext cx="186300" cy="276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3915250" y="3182700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4051350" y="3573100"/>
            <a:ext cx="10413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Maneira 2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3559025" y="3438900"/>
            <a:ext cx="16368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4051350" y="2358475"/>
            <a:ext cx="10413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Maneira 1</a:t>
            </a:r>
            <a:endParaRPr/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6617575" y="2604025"/>
            <a:ext cx="14109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O(N(N-1)/2)</a:t>
            </a:r>
            <a:endParaRPr/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6613875" y="3859675"/>
            <a:ext cx="14109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O(N+NlogN)</a:t>
            </a:r>
            <a:endParaRPr/>
          </a:p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6477825" y="4334700"/>
            <a:ext cx="8871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5303350" y="4334700"/>
            <a:ext cx="8391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5758050" y="3073200"/>
            <a:ext cx="16368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Observações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729450" y="2078875"/>
            <a:ext cx="4238400" cy="26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Nas duas maneiras apontadas foram utilizados ponteiros para percorrer o vetor.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ordenação do vetor permitiu a diminuição da complexidade da resolução do problema, visto que mais observações a respeito do problema puderam ser feitas.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ordenação do vetor em conjunto a </a:t>
            </a:r>
            <a:r>
              <a:rPr lang="pt-BR"/>
              <a:t>técnica</a:t>
            </a:r>
            <a:r>
              <a:rPr lang="pt-BR"/>
              <a:t> de ponteiros para percorrer o vetor é uma ferramenta poderosa para formar pares de elementos</a:t>
            </a:r>
            <a:endParaRPr/>
          </a:p>
        </p:txBody>
      </p:sp>
      <p:graphicFrame>
        <p:nvGraphicFramePr>
          <p:cNvPr id="159" name="Google Shape;159;p18"/>
          <p:cNvGraphicFramePr/>
          <p:nvPr/>
        </p:nvGraphicFramePr>
        <p:xfrm>
          <a:off x="5212500" y="371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{AC5D93D5-D9EF-4F30-BE87-26858EDDAA10}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18"/>
          <p:cNvSpPr/>
          <p:nvPr/>
        </p:nvSpPr>
        <p:spPr>
          <a:xfrm>
            <a:off x="5253525" y="4164600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7245725" y="4164600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2" name="Google Shape;162;p18"/>
          <p:cNvGraphicFramePr/>
          <p:nvPr/>
        </p:nvGraphicFramePr>
        <p:xfrm>
          <a:off x="5214300" y="24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{AC5D93D5-D9EF-4F30-BE87-26858EDDAA10}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18"/>
          <p:cNvSpPr/>
          <p:nvPr/>
        </p:nvSpPr>
        <p:spPr>
          <a:xfrm>
            <a:off x="5303350" y="2882425"/>
            <a:ext cx="186300" cy="276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5704300" y="2903100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5840400" y="3293500"/>
            <a:ext cx="10413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Maneira 2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5348075" y="3159300"/>
            <a:ext cx="16368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5840400" y="2078875"/>
            <a:ext cx="10413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Maneira 1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7515100" y="2264800"/>
            <a:ext cx="14109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O(N(N-1)/2)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7511400" y="3520450"/>
            <a:ext cx="14109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O(N)</a:t>
            </a:r>
            <a:endParaRPr/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4573800" y="2750750"/>
            <a:ext cx="379800" cy="38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4688775" y="4614300"/>
            <a:ext cx="8871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3514300" y="4614300"/>
            <a:ext cx="839100" cy="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Comparando com busca binária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729450" y="2078875"/>
            <a:ext cx="76887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Se o array já está ordenado e compararmos com a busca binária para cada elemento.</a:t>
            </a:r>
            <a:r>
              <a:rPr lang="pt-BR"/>
              <a:t>			</a:t>
            </a:r>
            <a:endParaRPr/>
          </a:p>
        </p:txBody>
      </p:sp>
      <p:graphicFrame>
        <p:nvGraphicFramePr>
          <p:cNvPr id="180" name="Google Shape;180;p19"/>
          <p:cNvGraphicFramePr/>
          <p:nvPr/>
        </p:nvGraphicFramePr>
        <p:xfrm>
          <a:off x="3423450" y="399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{AC5D93D5-D9EF-4F30-BE87-26858EDDAA10}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19"/>
          <p:cNvSpPr/>
          <p:nvPr/>
        </p:nvSpPr>
        <p:spPr>
          <a:xfrm>
            <a:off x="3464475" y="4444200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5456675" y="4444200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19"/>
          <p:cNvGraphicFramePr/>
          <p:nvPr/>
        </p:nvGraphicFramePr>
        <p:xfrm>
          <a:off x="3425250" y="274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{AC5D93D5-D9EF-4F30-BE87-26858EDDAA10}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19"/>
          <p:cNvSpPr/>
          <p:nvPr/>
        </p:nvSpPr>
        <p:spPr>
          <a:xfrm>
            <a:off x="3514300" y="3162025"/>
            <a:ext cx="186300" cy="276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3915250" y="3182700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4051350" y="3573100"/>
            <a:ext cx="10413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Maneira 2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3654000" y="2367375"/>
            <a:ext cx="18360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Maneira Busca binária</a:t>
            </a:r>
            <a:endParaRPr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6617575" y="2604025"/>
            <a:ext cx="14109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O(Nlog(N))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6613875" y="3859675"/>
            <a:ext cx="14109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O(N)</a:t>
            </a:r>
            <a:endParaRPr/>
          </a:p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5456675" y="3176025"/>
            <a:ext cx="186300" cy="216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33550" y="416700"/>
            <a:ext cx="22575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Implementação em C++</a:t>
            </a:r>
            <a:endParaRPr sz="2100"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33550" y="1437800"/>
            <a:ext cx="2180400" cy="18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Ao lado há uma das </a:t>
            </a:r>
            <a:r>
              <a:rPr lang="pt-BR"/>
              <a:t>possíveis implementações</a:t>
            </a:r>
            <a:r>
              <a:rPr lang="pt-BR"/>
              <a:t> do problema clássico de encontrar quantos pares de dois elementos diferentes que somados resultem em X.</a:t>
            </a:r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046" y="462163"/>
            <a:ext cx="6852950" cy="46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/>
          <p:nvPr/>
        </p:nvSpPr>
        <p:spPr>
          <a:xfrm>
            <a:off x="119275" y="3724675"/>
            <a:ext cx="2064900" cy="120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119275" y="3724675"/>
            <a:ext cx="20649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Resolva também o problema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cities robbery</a:t>
            </a:r>
            <a:r>
              <a:rPr lang="pt-BR"/>
              <a:t>, que também pode ser resolvida usando a técnica dois ponteiros.</a:t>
            </a:r>
            <a:endParaRPr/>
          </a:p>
        </p:txBody>
      </p:sp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/>
        </p:nvSpPr>
        <p:spPr>
          <a:xfrm>
            <a:off x="699700" y="655225"/>
            <a:ext cx="424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Problema </a:t>
            </a:r>
            <a:r>
              <a:rPr b="1" lang="pt-BR" sz="26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cities robbery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699700" y="1549050"/>
            <a:ext cx="8006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Idealização de uma das </a:t>
            </a:r>
            <a:r>
              <a:rPr lang="pt-BR"/>
              <a:t>possíveis </a:t>
            </a:r>
            <a:r>
              <a:rPr lang="pt-BR"/>
              <a:t>soluções ao problema com complexidade analisada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00022"/>
            <a:ext cx="9144001" cy="294347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