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09f96ba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09f96ba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09f96ba8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09f96ba8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09f96ba85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09f96ba85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09f96ba85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09f96ba85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09f96ba85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09f96ba85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eps.academy/br/course/programacao-basica-(codcad)/lesson/campo-minad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700525" y="3161950"/>
            <a:ext cx="4592100" cy="955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Técnicas de programação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625" y="3172900"/>
            <a:ext cx="4563000" cy="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chemeClr val="dk1"/>
                </a:solidFill>
              </a:rPr>
              <a:t>Sliding window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Problema: Propaganda de rodízio de sushi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15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Imagine a seguinte situação, eu gerencio um estabelecimento que vende sushi, e depois de muitos pedidos por parte dos clientes, organizamos um rodízio. E como ele foi </a:t>
            </a:r>
            <a:r>
              <a:rPr lang="pt-BR"/>
              <a:t>inaugural,</a:t>
            </a:r>
            <a:r>
              <a:rPr lang="pt-BR"/>
              <a:t> contratamos você como fotógrafo para realizarmos a propaganda dos pratos. A mesa do rodízio é como um balcão de N lugares, onde as cadeiras ficam lado a lado. 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Para mostrar a fartura, queremos que a foto contenha o maior número possível de peças, e que tenha P pratos na foto. Não vamos alterar a posição dos pratos para não incomodar os clientes.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2668875" y="3789775"/>
            <a:ext cx="39255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Imagem figurativa da mesa com os pratos e cadeiras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1877550" y="4356250"/>
            <a:ext cx="5388900" cy="3936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130425" y="4411450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2096938" y="4163976"/>
            <a:ext cx="380175" cy="160875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2677925" y="4411450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644438" y="4163976"/>
            <a:ext cx="380175" cy="160875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225425" y="4411450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191938" y="4163976"/>
            <a:ext cx="380175" cy="160875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806400" y="4411450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3772913" y="4163976"/>
            <a:ext cx="380175" cy="160875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387375" y="4411450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353888" y="4163976"/>
            <a:ext cx="380175" cy="160875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968350" y="4411450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934863" y="4163976"/>
            <a:ext cx="380175" cy="160875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549325" y="4411450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515838" y="4163976"/>
            <a:ext cx="380175" cy="160875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130300" y="4411450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6096813" y="4163976"/>
            <a:ext cx="380175" cy="160875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711275" y="4411450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6677788" y="4163976"/>
            <a:ext cx="380175" cy="160875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Problema: Propaganda de rodízio de sushi</a:t>
            </a:r>
            <a:endParaRPr/>
          </a:p>
        </p:txBody>
      </p:sp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2132100" y="2770825"/>
            <a:ext cx="5388900" cy="3936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2384975" y="2826025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2351488" y="2578551"/>
            <a:ext cx="380175" cy="160875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2932475" y="2826025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2898988" y="2578551"/>
            <a:ext cx="380175" cy="160875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3479975" y="2826025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3446488" y="2578551"/>
            <a:ext cx="380175" cy="160875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4060950" y="2826025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4027463" y="2578551"/>
            <a:ext cx="380175" cy="160875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4641925" y="2826025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4608438" y="2578551"/>
            <a:ext cx="380175" cy="160875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5222900" y="2826025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5189413" y="2578551"/>
            <a:ext cx="380175" cy="160875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5803875" y="2826025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5770388" y="2578551"/>
            <a:ext cx="380175" cy="160875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6384850" y="2826025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6351363" y="2578551"/>
            <a:ext cx="380175" cy="160875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6965825" y="2826025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6932338" y="2578551"/>
            <a:ext cx="380175" cy="160875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2265550" y="3384350"/>
            <a:ext cx="2190600" cy="89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2372421" y="3441031"/>
            <a:ext cx="2017200" cy="7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3">
            <a:alphaModFix/>
          </a:blip>
          <a:srcRect b="2893" l="0" r="0" t="0"/>
          <a:stretch/>
        </p:blipFill>
        <p:spPr>
          <a:xfrm>
            <a:off x="2395438" y="3537588"/>
            <a:ext cx="1971175" cy="5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>
            <a:off x="394325" y="1918150"/>
            <a:ext cx="76887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Qual o número de peças que vão aparecer na foto tirada?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2395450" y="2767553"/>
            <a:ext cx="3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2939225" y="2767511"/>
            <a:ext cx="3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3501588" y="2767511"/>
            <a:ext cx="3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4075600" y="2767553"/>
            <a:ext cx="3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4646575" y="2767525"/>
            <a:ext cx="3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5225225" y="2770825"/>
            <a:ext cx="3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5805038" y="2770825"/>
            <a:ext cx="3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6385438" y="2770825"/>
            <a:ext cx="3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6965850" y="2770825"/>
            <a:ext cx="3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2451775" y="3724725"/>
            <a:ext cx="2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2962155" y="3724725"/>
            <a:ext cx="2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3483108" y="3724768"/>
            <a:ext cx="2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4001304" y="3724739"/>
            <a:ext cx="2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401075" y="2608663"/>
            <a:ext cx="17496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Exemplo de entrada: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N = 9 e P = 4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394325" y="3507300"/>
            <a:ext cx="14685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Exemplo de saída: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26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6"/>
          <p:cNvGrpSpPr/>
          <p:nvPr/>
        </p:nvGrpSpPr>
        <p:grpSpPr>
          <a:xfrm>
            <a:off x="731057" y="4249789"/>
            <a:ext cx="2198622" cy="767962"/>
            <a:chOff x="731000" y="4249496"/>
            <a:chExt cx="2224200" cy="767962"/>
          </a:xfrm>
        </p:grpSpPr>
        <p:grpSp>
          <p:nvGrpSpPr>
            <p:cNvPr id="166" name="Google Shape;166;p16"/>
            <p:cNvGrpSpPr/>
            <p:nvPr/>
          </p:nvGrpSpPr>
          <p:grpSpPr>
            <a:xfrm>
              <a:off x="731000" y="4249496"/>
              <a:ext cx="2224200" cy="767962"/>
              <a:chOff x="1996000" y="4159575"/>
              <a:chExt cx="2224200" cy="890700"/>
            </a:xfrm>
          </p:grpSpPr>
          <p:sp>
            <p:nvSpPr>
              <p:cNvPr id="167" name="Google Shape;167;p16"/>
              <p:cNvSpPr/>
              <p:nvPr/>
            </p:nvSpPr>
            <p:spPr>
              <a:xfrm>
                <a:off x="1996000" y="4159575"/>
                <a:ext cx="2224200" cy="8907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2104511" y="4216256"/>
                <a:ext cx="2048100" cy="7872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9" name="Google Shape;169;p16"/>
            <p:cNvSpPr/>
            <p:nvPr/>
          </p:nvSpPr>
          <p:spPr>
            <a:xfrm>
              <a:off x="945475" y="4329788"/>
              <a:ext cx="186300" cy="1608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2621450" y="4329775"/>
              <a:ext cx="186300" cy="1608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Estratégias e </a:t>
            </a:r>
            <a:r>
              <a:rPr lang="pt-BR"/>
              <a:t>complexidades</a:t>
            </a:r>
            <a:endParaRPr/>
          </a:p>
        </p:txBody>
      </p:sp>
      <p:sp>
        <p:nvSpPr>
          <p:cNvPr id="172" name="Google Shape;17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5061400" y="1514028"/>
            <a:ext cx="3474900" cy="2688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224457" y="1551760"/>
            <a:ext cx="202200" cy="193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202864" y="1382599"/>
            <a:ext cx="245142" cy="109966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577493" y="1551760"/>
            <a:ext cx="202200" cy="193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5555900" y="1382599"/>
            <a:ext cx="245142" cy="109966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5930529" y="1551760"/>
            <a:ext cx="202200" cy="193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5908936" y="1382599"/>
            <a:ext cx="245142" cy="109966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6305150" y="1551760"/>
            <a:ext cx="202200" cy="193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6283557" y="1382599"/>
            <a:ext cx="245142" cy="109966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6679771" y="1551760"/>
            <a:ext cx="202200" cy="193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6658178" y="1382599"/>
            <a:ext cx="245142" cy="109966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7054392" y="1551760"/>
            <a:ext cx="202200" cy="193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7032799" y="1382599"/>
            <a:ext cx="245142" cy="109966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7429013" y="1551760"/>
            <a:ext cx="202200" cy="193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7407420" y="1382599"/>
            <a:ext cx="245142" cy="109966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7803634" y="1551760"/>
            <a:ext cx="202200" cy="193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7782041" y="1382599"/>
            <a:ext cx="245142" cy="109966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8178255" y="1551760"/>
            <a:ext cx="202200" cy="193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8156662" y="1382599"/>
            <a:ext cx="245142" cy="109966"/>
          </a:xfrm>
          <a:prstGeom prst="flowChartPredefinedProcess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474625" y="2869225"/>
            <a:ext cx="9018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518623" y="2894272"/>
            <a:ext cx="830400" cy="34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b="2893" l="0" r="0" t="0"/>
          <a:stretch/>
        </p:blipFill>
        <p:spPr>
          <a:xfrm>
            <a:off x="528098" y="2936941"/>
            <a:ext cx="811515" cy="25816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6"/>
          <p:cNvSpPr txBox="1"/>
          <p:nvPr/>
        </p:nvSpPr>
        <p:spPr>
          <a:xfrm>
            <a:off x="729450" y="1897881"/>
            <a:ext cx="76887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Brute force (com ligeiras melhorias):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Somar os 4 primeiros pratos, depois somar os 4 pratos depois do primeiro, depois os 4 depois do segundo, e assim por diante. Ir comparando as somas, guardando a maior para mostrar no fim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6367175" y="2821975"/>
            <a:ext cx="23058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8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Complexidade: O(P(N-P+1))</a:t>
            </a:r>
            <a:endParaRPr sz="1408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1452150" y="2869225"/>
            <a:ext cx="9018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1496148" y="2894272"/>
            <a:ext cx="830400" cy="34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16"/>
          <p:cNvPicPr preferRelativeResize="0"/>
          <p:nvPr/>
        </p:nvPicPr>
        <p:blipFill rotWithShape="1">
          <a:blip r:embed="rId3">
            <a:alphaModFix/>
          </a:blip>
          <a:srcRect b="2893" l="0" r="0" t="0"/>
          <a:stretch/>
        </p:blipFill>
        <p:spPr>
          <a:xfrm>
            <a:off x="1505623" y="2936941"/>
            <a:ext cx="811515" cy="25816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6"/>
          <p:cNvSpPr/>
          <p:nvPr/>
        </p:nvSpPr>
        <p:spPr>
          <a:xfrm>
            <a:off x="2429675" y="2871475"/>
            <a:ext cx="9018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2473673" y="2896522"/>
            <a:ext cx="830400" cy="34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 b="2893" l="0" r="0" t="0"/>
          <a:stretch/>
        </p:blipFill>
        <p:spPr>
          <a:xfrm>
            <a:off x="2483148" y="2939191"/>
            <a:ext cx="811515" cy="25816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6"/>
          <p:cNvSpPr/>
          <p:nvPr/>
        </p:nvSpPr>
        <p:spPr>
          <a:xfrm>
            <a:off x="3407200" y="2869225"/>
            <a:ext cx="9018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3451198" y="2894272"/>
            <a:ext cx="830400" cy="34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 b="2893" l="0" r="0" t="0"/>
          <a:stretch/>
        </p:blipFill>
        <p:spPr>
          <a:xfrm>
            <a:off x="3460673" y="2936941"/>
            <a:ext cx="811515" cy="25816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6"/>
          <p:cNvSpPr/>
          <p:nvPr/>
        </p:nvSpPr>
        <p:spPr>
          <a:xfrm>
            <a:off x="4384725" y="2869225"/>
            <a:ext cx="9018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4428723" y="2894272"/>
            <a:ext cx="830400" cy="34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16"/>
          <p:cNvPicPr preferRelativeResize="0"/>
          <p:nvPr/>
        </p:nvPicPr>
        <p:blipFill rotWithShape="1">
          <a:blip r:embed="rId3">
            <a:alphaModFix/>
          </a:blip>
          <a:srcRect b="2893" l="0" r="0" t="0"/>
          <a:stretch/>
        </p:blipFill>
        <p:spPr>
          <a:xfrm>
            <a:off x="4438198" y="2936941"/>
            <a:ext cx="811515" cy="25816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6"/>
          <p:cNvSpPr/>
          <p:nvPr/>
        </p:nvSpPr>
        <p:spPr>
          <a:xfrm>
            <a:off x="5362250" y="2869225"/>
            <a:ext cx="9018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"/>
          <p:cNvSpPr/>
          <p:nvPr/>
        </p:nvSpPr>
        <p:spPr>
          <a:xfrm>
            <a:off x="5406248" y="2894272"/>
            <a:ext cx="830400" cy="34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16"/>
          <p:cNvPicPr preferRelativeResize="0"/>
          <p:nvPr/>
        </p:nvPicPr>
        <p:blipFill rotWithShape="1">
          <a:blip r:embed="rId3">
            <a:alphaModFix/>
          </a:blip>
          <a:srcRect b="2893" l="0" r="0" t="0"/>
          <a:stretch/>
        </p:blipFill>
        <p:spPr>
          <a:xfrm>
            <a:off x="5415723" y="2936941"/>
            <a:ext cx="811515" cy="25816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6"/>
          <p:cNvSpPr/>
          <p:nvPr/>
        </p:nvSpPr>
        <p:spPr>
          <a:xfrm>
            <a:off x="629150" y="4515675"/>
            <a:ext cx="5388900" cy="3936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882025" y="4570875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"/>
          <p:cNvSpPr/>
          <p:nvPr/>
        </p:nvSpPr>
        <p:spPr>
          <a:xfrm>
            <a:off x="1429525" y="4570875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1977025" y="4570875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"/>
          <p:cNvSpPr/>
          <p:nvPr/>
        </p:nvSpPr>
        <p:spPr>
          <a:xfrm>
            <a:off x="2558000" y="4570875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"/>
          <p:cNvSpPr/>
          <p:nvPr/>
        </p:nvSpPr>
        <p:spPr>
          <a:xfrm>
            <a:off x="3138975" y="4570875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3719950" y="4570875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4300925" y="4570875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4881900" y="4570875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"/>
          <p:cNvSpPr/>
          <p:nvPr/>
        </p:nvSpPr>
        <p:spPr>
          <a:xfrm>
            <a:off x="5462875" y="4570875"/>
            <a:ext cx="313200" cy="28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"/>
          <p:cNvSpPr txBox="1"/>
          <p:nvPr/>
        </p:nvSpPr>
        <p:spPr>
          <a:xfrm>
            <a:off x="892500" y="4512403"/>
            <a:ext cx="3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16"/>
          <p:cNvSpPr txBox="1"/>
          <p:nvPr/>
        </p:nvSpPr>
        <p:spPr>
          <a:xfrm>
            <a:off x="1436275" y="4512361"/>
            <a:ext cx="3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16"/>
          <p:cNvSpPr txBox="1"/>
          <p:nvPr/>
        </p:nvSpPr>
        <p:spPr>
          <a:xfrm>
            <a:off x="1998638" y="4512361"/>
            <a:ext cx="3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16"/>
          <p:cNvSpPr txBox="1"/>
          <p:nvPr/>
        </p:nvSpPr>
        <p:spPr>
          <a:xfrm>
            <a:off x="2572650" y="4512403"/>
            <a:ext cx="3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3143625" y="4512375"/>
            <a:ext cx="3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3722275" y="4515675"/>
            <a:ext cx="3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4302088" y="4515675"/>
            <a:ext cx="3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4882488" y="4515675"/>
            <a:ext cx="3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5462900" y="4515675"/>
            <a:ext cx="3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706075" y="3223812"/>
            <a:ext cx="76887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Sliding window: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Deslizar uma espécie de janela que </a:t>
            </a: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contém</a:t>
            </a: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a soma dos 4 primeiros, e depois apenas ir somando os valores que entram e subtraindo os que </a:t>
            </a: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saírem.</a:t>
            </a: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Ir comparando os valores e ir guardando o maior.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6398225" y="4474575"/>
            <a:ext cx="23058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8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Complexidade: O(N)</a:t>
            </a:r>
            <a:endParaRPr sz="1308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16"/>
          <p:cNvSpPr/>
          <p:nvPr/>
        </p:nvSpPr>
        <p:spPr>
          <a:xfrm>
            <a:off x="8197325" y="1853850"/>
            <a:ext cx="163800" cy="193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/>
          <p:nvPr/>
        </p:nvSpPr>
        <p:spPr>
          <a:xfrm>
            <a:off x="4584425" y="4152075"/>
            <a:ext cx="3361800" cy="78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Observações</a:t>
            </a:r>
            <a:endParaRPr/>
          </a:p>
        </p:txBody>
      </p:sp>
      <p:sp>
        <p:nvSpPr>
          <p:cNvPr id="240" name="Google Shape;24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1" name="Google Shape;241;p17"/>
          <p:cNvSpPr txBox="1"/>
          <p:nvPr/>
        </p:nvSpPr>
        <p:spPr>
          <a:xfrm>
            <a:off x="727650" y="1963999"/>
            <a:ext cx="7688700" cy="23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 técnica de sliding window se mostrou melhor em questão de complexidade temporal que a brute force.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 fossem 10^7 cadeiras e a imagem fosse de 10^2 pratos, a brute force mostrada daria TLE. Por outro lado a com slide window passaria dentro do tempo de 1 segundo.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É importante destacar uma característica da 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técnica de sliding window</a:t>
            </a: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: Os valores devem se apresentar contíguos para serem </a:t>
            </a: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analisados,</a:t>
            </a: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visto que por eles passa uma espécie de janela.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No problema mostrado, a janela </a:t>
            </a: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tinha</a:t>
            </a: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tamanho fixo em todo o percurso por conta da situação estabelecida no problema. Mas para outros problemas também é </a:t>
            </a: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possível</a:t>
            </a: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a janela ter tamanho variável.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4631625" y="4152075"/>
            <a:ext cx="32700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Resolva também: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Campo minado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