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ilipe Rodrigu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ACADC-B379-476E-AC66-A951E11A03B2}">
  <a:tblStyle styleId="{DC1ACADC-B379-476E-AC66-A951E11A03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04T02:00:46.162">
    <p:pos x="6000" y="0"/>
    <p:text>Adicionar 
iteração vs função recursiva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c1c0b7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fc1c0b7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bce2e47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fbce2e4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c1c0b7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c1c0b7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e100370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e100370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c00cc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fc00cc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9e10037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9e10037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9e10037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9e10037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e10037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e10037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e10037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e10037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9e10037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9e10037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e100370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e100370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0" y="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RECURSIVAS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 STACK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4070500" y="178602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5" y="1245500"/>
            <a:ext cx="4993302" cy="2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827" y="1245513"/>
            <a:ext cx="3321360" cy="26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{DC1ACADC-B379-476E-AC66-A951E11A03B2}</a:tableStyleId>
              </a:tblPr>
              <a:tblGrid>
                <a:gridCol w="6581775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2"/>
          <p:cNvSpPr txBox="1"/>
          <p:nvPr/>
        </p:nvSpPr>
        <p:spPr>
          <a:xfrm>
            <a:off x="3072000" y="2369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EM C++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0" y="34612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CALL STACK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55400" y="1261869"/>
            <a:ext cx="76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Uma pilha de chamadas que destina-se principalmente a acompanhar o ponto em que cada sub-rotina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ativa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deve retornar o controle ao concluir a execução.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034800" y="2457563"/>
            <a:ext cx="307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Funções da Call Stack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Push &gt; Adicionar um item a pilha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Pop &gt; Descartar um item da pilha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606675" y="413972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795050" y="3030763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Push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809150" y="2949163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Pop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300" y="1712538"/>
            <a:ext cx="5195375" cy="1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59975" y="353075"/>
            <a:ext cx="3987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Tópicos a seguir.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Recursão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Função Recursiva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Exemplo fatorial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Diagrama do exemplo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Código do exemplo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Call Stack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88" y="899288"/>
            <a:ext cx="5372825" cy="33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086600" y="371050"/>
            <a:ext cx="69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RECURSÃO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8600" y="1487425"/>
            <a:ext cx="76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Recursão é uma técnica que define um problema em termos de uma ou mais versões menores deste mesmo problema.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37275" y="2571750"/>
            <a:ext cx="72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 recursão pode ser utilizada sempre que for possível expressar a solução de um problema em função do próprio problema.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4754200"/>
            <a:ext cx="35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Sinônimos:  </a:t>
            </a:r>
            <a:r>
              <a:rPr i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recursividade, recursão, recorrência.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1086600" y="371050"/>
            <a:ext cx="69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FUNÇÃO RECURSIVA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68600" y="1487425"/>
            <a:ext cx="727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função é dita </a:t>
            </a:r>
            <a:r>
              <a:rPr b="1" lang="pt-BR"/>
              <a:t>recursiva</a:t>
            </a:r>
            <a:r>
              <a:rPr lang="pt-BR"/>
              <a:t> quando dentro dela é feita uma ou mais chamadas a ela mesma.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68600" y="2571750"/>
            <a:ext cx="727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é dividir um problema original em subproblemas menores de mesma natureza (divisão) e depois combinar as soluções obtidas para gerar a solução do problema original de tamanho maior (conquista).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subproblemas são resolvidos recursivamente do mesmo modo em função de instâncias menores, até se tornarem problemas triviais que são resolvidos de forma direta, interrompendo a recursão.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086600" y="371050"/>
            <a:ext cx="69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Lato"/>
                <a:ea typeface="Lato"/>
                <a:cs typeface="Lato"/>
                <a:sym typeface="Lato"/>
              </a:rPr>
              <a:t>EXEMPLO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68600" y="1487425"/>
            <a:ext cx="72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</a:t>
            </a:r>
            <a:r>
              <a:rPr b="1" lang="pt-BR"/>
              <a:t>5!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8600" y="2571750"/>
            <a:ext cx="29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Fatorial (5) = </a:t>
            </a:r>
            <a:r>
              <a:rPr i="1" lang="pt-BR"/>
              <a:t>5 * 4 * 3 * 2 * 1 = </a:t>
            </a:r>
            <a:r>
              <a:rPr b="1" i="1" lang="pt-BR"/>
              <a:t>120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60063" y="-1662419"/>
            <a:ext cx="4141824" cy="86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49" y="36300"/>
            <a:ext cx="3572125" cy="49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41874" y="-1622587"/>
            <a:ext cx="3485726" cy="83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