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8" r:id="rId7"/>
    <p:sldId id="258" r:id="rId8"/>
    <p:sldId id="262" r:id="rId9"/>
    <p:sldId id="263" r:id="rId10"/>
    <p:sldId id="264" r:id="rId11"/>
    <p:sldId id="266" r:id="rId12"/>
    <p:sldId id="272" r:id="rId13"/>
    <p:sldId id="273" r:id="rId14"/>
    <p:sldId id="274" r:id="rId15"/>
    <p:sldId id="275" r:id="rId16"/>
    <p:sldId id="276" r:id="rId17"/>
    <p:sldId id="277" r:id="rId18"/>
    <p:sldId id="265" r:id="rId19"/>
    <p:sldId id="280" r:id="rId20"/>
    <p:sldId id="269" r:id="rId21"/>
    <p:sldId id="278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C7C18-9F8C-44D1-86B1-0D51B0BC27B2}" v="92" dt="2025-08-01T15:03:05.465"/>
    <p1510:client id="{DE89C3EF-09C4-4BF0-BDE5-EEDE1941EED8}" v="60" dt="2025-08-02T03:07:25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7" autoAdjust="0"/>
    <p:restoredTop sz="94679"/>
  </p:normalViewPr>
  <p:slideViewPr>
    <p:cSldViewPr snapToGrid="0">
      <p:cViewPr varScale="1">
        <p:scale>
          <a:sx n="107" d="100"/>
          <a:sy n="107" d="100"/>
        </p:scale>
        <p:origin x="5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ha Kamath" userId="d3fd4cd14222c331" providerId="LiveId" clId="{DE89C3EF-09C4-4BF0-BDE5-EEDE1941EED8}"/>
    <pc:docChg chg="undo custSel delSld modSld">
      <pc:chgData name="Shwetha Kamath" userId="d3fd4cd14222c331" providerId="LiveId" clId="{DE89C3EF-09C4-4BF0-BDE5-EEDE1941EED8}" dt="2025-08-02T03:15:39.601" v="1211" actId="208"/>
      <pc:docMkLst>
        <pc:docMk/>
      </pc:docMkLst>
      <pc:sldChg chg="modSp mod">
        <pc:chgData name="Shwetha Kamath" userId="d3fd4cd14222c331" providerId="LiveId" clId="{DE89C3EF-09C4-4BF0-BDE5-EEDE1941EED8}" dt="2025-08-02T03:12:46.405" v="1190" actId="20577"/>
        <pc:sldMkLst>
          <pc:docMk/>
          <pc:sldMk cId="161525119" sldId="256"/>
        </pc:sldMkLst>
        <pc:spChg chg="mod">
          <ac:chgData name="Shwetha Kamath" userId="d3fd4cd14222c331" providerId="LiveId" clId="{DE89C3EF-09C4-4BF0-BDE5-EEDE1941EED8}" dt="2025-08-02T03:12:46.405" v="1190" actId="20577"/>
          <ac:spMkLst>
            <pc:docMk/>
            <pc:sldMk cId="161525119" sldId="256"/>
            <ac:spMk id="3" creationId="{BB7E3DEE-CA2E-3EC2-1539-018882B3108E}"/>
          </ac:spMkLst>
        </pc:spChg>
      </pc:sldChg>
      <pc:sldChg chg="addSp delSp modSp mod">
        <pc:chgData name="Shwetha Kamath" userId="d3fd4cd14222c331" providerId="LiveId" clId="{DE89C3EF-09C4-4BF0-BDE5-EEDE1941EED8}" dt="2025-08-02T02:40:34.625" v="481" actId="207"/>
        <pc:sldMkLst>
          <pc:docMk/>
          <pc:sldMk cId="1272682080" sldId="257"/>
        </pc:sldMkLst>
        <pc:spChg chg="mod">
          <ac:chgData name="Shwetha Kamath" userId="d3fd4cd14222c331" providerId="LiveId" clId="{DE89C3EF-09C4-4BF0-BDE5-EEDE1941EED8}" dt="2025-08-02T02:24:16.120" v="203" actId="1076"/>
          <ac:spMkLst>
            <pc:docMk/>
            <pc:sldMk cId="1272682080" sldId="257"/>
            <ac:spMk id="2" creationId="{01037D6A-B962-35C3-97C9-6EC5324707BA}"/>
          </ac:spMkLst>
        </pc:spChg>
        <pc:spChg chg="mod">
          <ac:chgData name="Shwetha Kamath" userId="d3fd4cd14222c331" providerId="LiveId" clId="{DE89C3EF-09C4-4BF0-BDE5-EEDE1941EED8}" dt="2025-08-02T02:40:34.625" v="481" actId="207"/>
          <ac:spMkLst>
            <pc:docMk/>
            <pc:sldMk cId="1272682080" sldId="257"/>
            <ac:spMk id="3" creationId="{8623301C-12A3-660C-312D-E339890D458D}"/>
          </ac:spMkLst>
        </pc:spChg>
        <pc:spChg chg="add del mod">
          <ac:chgData name="Shwetha Kamath" userId="d3fd4cd14222c331" providerId="LiveId" clId="{DE89C3EF-09C4-4BF0-BDE5-EEDE1941EED8}" dt="2025-08-02T02:39:46.642" v="480" actId="478"/>
          <ac:spMkLst>
            <pc:docMk/>
            <pc:sldMk cId="1272682080" sldId="257"/>
            <ac:spMk id="4" creationId="{BD6E7536-DBC2-30FB-C37B-05587BA9751B}"/>
          </ac:spMkLst>
        </pc:spChg>
      </pc:sldChg>
      <pc:sldChg chg="addSp modSp mod">
        <pc:chgData name="Shwetha Kamath" userId="d3fd4cd14222c331" providerId="LiveId" clId="{DE89C3EF-09C4-4BF0-BDE5-EEDE1941EED8}" dt="2025-08-02T02:44:47.252" v="535" actId="1076"/>
        <pc:sldMkLst>
          <pc:docMk/>
          <pc:sldMk cId="2913370478" sldId="258"/>
        </pc:sldMkLst>
        <pc:spChg chg="add mod">
          <ac:chgData name="Shwetha Kamath" userId="d3fd4cd14222c331" providerId="LiveId" clId="{DE89C3EF-09C4-4BF0-BDE5-EEDE1941EED8}" dt="2025-08-02T02:44:43.876" v="533" actId="1076"/>
          <ac:spMkLst>
            <pc:docMk/>
            <pc:sldMk cId="2913370478" sldId="258"/>
            <ac:spMk id="3" creationId="{483A751C-C12B-C597-9D2F-8FCE70BDF2E4}"/>
          </ac:spMkLst>
        </pc:spChg>
        <pc:spChg chg="mod">
          <ac:chgData name="Shwetha Kamath" userId="d3fd4cd14222c331" providerId="LiveId" clId="{DE89C3EF-09C4-4BF0-BDE5-EEDE1941EED8}" dt="2025-08-02T02:13:13.160" v="0" actId="20577"/>
          <ac:spMkLst>
            <pc:docMk/>
            <pc:sldMk cId="2913370478" sldId="258"/>
            <ac:spMk id="4" creationId="{356995D6-02B5-9F2D-58C7-20CF02F22DD9}"/>
          </ac:spMkLst>
        </pc:spChg>
        <pc:spChg chg="add mod">
          <ac:chgData name="Shwetha Kamath" userId="d3fd4cd14222c331" providerId="LiveId" clId="{DE89C3EF-09C4-4BF0-BDE5-EEDE1941EED8}" dt="2025-08-02T02:44:41.613" v="532" actId="1076"/>
          <ac:spMkLst>
            <pc:docMk/>
            <pc:sldMk cId="2913370478" sldId="258"/>
            <ac:spMk id="6" creationId="{6A2821A5-181D-6644-667D-611382285220}"/>
          </ac:spMkLst>
        </pc:spChg>
        <pc:spChg chg="add mod">
          <ac:chgData name="Shwetha Kamath" userId="d3fd4cd14222c331" providerId="LiveId" clId="{DE89C3EF-09C4-4BF0-BDE5-EEDE1941EED8}" dt="2025-08-02T02:44:47.252" v="535" actId="1076"/>
          <ac:spMkLst>
            <pc:docMk/>
            <pc:sldMk cId="2913370478" sldId="258"/>
            <ac:spMk id="7" creationId="{DD004A1E-6F65-46BF-E2B9-6EBDCC88EBA1}"/>
          </ac:spMkLst>
        </pc:spChg>
      </pc:sldChg>
      <pc:sldChg chg="modSp mod">
        <pc:chgData name="Shwetha Kamath" userId="d3fd4cd14222c331" providerId="LiveId" clId="{DE89C3EF-09C4-4BF0-BDE5-EEDE1941EED8}" dt="2025-08-02T02:45:34.521" v="540" actId="207"/>
        <pc:sldMkLst>
          <pc:docMk/>
          <pc:sldMk cId="2802682769" sldId="259"/>
        </pc:sldMkLst>
        <pc:spChg chg="mod">
          <ac:chgData name="Shwetha Kamath" userId="d3fd4cd14222c331" providerId="LiveId" clId="{DE89C3EF-09C4-4BF0-BDE5-EEDE1941EED8}" dt="2025-08-02T02:24:10.586" v="202" actId="1076"/>
          <ac:spMkLst>
            <pc:docMk/>
            <pc:sldMk cId="2802682769" sldId="259"/>
            <ac:spMk id="2" creationId="{07E8828E-C83B-EAE4-794C-B5254FA013C3}"/>
          </ac:spMkLst>
        </pc:spChg>
        <pc:spChg chg="mod">
          <ac:chgData name="Shwetha Kamath" userId="d3fd4cd14222c331" providerId="LiveId" clId="{DE89C3EF-09C4-4BF0-BDE5-EEDE1941EED8}" dt="2025-08-02T02:45:34.521" v="540" actId="207"/>
          <ac:spMkLst>
            <pc:docMk/>
            <pc:sldMk cId="2802682769" sldId="259"/>
            <ac:spMk id="3" creationId="{B6ED0671-80F9-DA21-84A8-EC727C635142}"/>
          </ac:spMkLst>
        </pc:spChg>
      </pc:sldChg>
      <pc:sldChg chg="modSp mod">
        <pc:chgData name="Shwetha Kamath" userId="d3fd4cd14222c331" providerId="LiveId" clId="{DE89C3EF-09C4-4BF0-BDE5-EEDE1941EED8}" dt="2025-08-02T03:08:58.715" v="1189" actId="404"/>
        <pc:sldMkLst>
          <pc:docMk/>
          <pc:sldMk cId="1188220593" sldId="260"/>
        </pc:sldMkLst>
        <pc:spChg chg="mod">
          <ac:chgData name="Shwetha Kamath" userId="d3fd4cd14222c331" providerId="LiveId" clId="{DE89C3EF-09C4-4BF0-BDE5-EEDE1941EED8}" dt="2025-08-02T02:24:24.828" v="204" actId="1076"/>
          <ac:spMkLst>
            <pc:docMk/>
            <pc:sldMk cId="1188220593" sldId="260"/>
            <ac:spMk id="2" creationId="{8A31E981-B1CD-5E9E-73E2-83ECA641F665}"/>
          </ac:spMkLst>
        </pc:spChg>
        <pc:spChg chg="mod">
          <ac:chgData name="Shwetha Kamath" userId="d3fd4cd14222c331" providerId="LiveId" clId="{DE89C3EF-09C4-4BF0-BDE5-EEDE1941EED8}" dt="2025-08-02T03:08:58.715" v="1189" actId="404"/>
          <ac:spMkLst>
            <pc:docMk/>
            <pc:sldMk cId="1188220593" sldId="260"/>
            <ac:spMk id="5" creationId="{8F083D28-B2D6-9A29-805E-0A28C00FD6DB}"/>
          </ac:spMkLst>
        </pc:spChg>
      </pc:sldChg>
      <pc:sldChg chg="modSp mod">
        <pc:chgData name="Shwetha Kamath" userId="d3fd4cd14222c331" providerId="LiveId" clId="{DE89C3EF-09C4-4BF0-BDE5-EEDE1941EED8}" dt="2025-08-02T02:45:13.600" v="539" actId="403"/>
        <pc:sldMkLst>
          <pc:docMk/>
          <pc:sldMk cId="808030526" sldId="261"/>
        </pc:sldMkLst>
        <pc:spChg chg="mod">
          <ac:chgData name="Shwetha Kamath" userId="d3fd4cd14222c331" providerId="LiveId" clId="{DE89C3EF-09C4-4BF0-BDE5-EEDE1941EED8}" dt="2025-08-02T02:24:34.459" v="205" actId="1076"/>
          <ac:spMkLst>
            <pc:docMk/>
            <pc:sldMk cId="808030526" sldId="261"/>
            <ac:spMk id="2" creationId="{A4F1B0F1-5711-C56B-C628-AD5FFB20E2A1}"/>
          </ac:spMkLst>
        </pc:spChg>
        <pc:spChg chg="mod">
          <ac:chgData name="Shwetha Kamath" userId="d3fd4cd14222c331" providerId="LiveId" clId="{DE89C3EF-09C4-4BF0-BDE5-EEDE1941EED8}" dt="2025-08-02T02:45:13.600" v="539" actId="403"/>
          <ac:spMkLst>
            <pc:docMk/>
            <pc:sldMk cId="808030526" sldId="261"/>
            <ac:spMk id="14" creationId="{C689E8D6-089E-7E38-221A-4E6ECD2AE739}"/>
          </ac:spMkLst>
        </pc:spChg>
      </pc:sldChg>
      <pc:sldChg chg="modSp mod">
        <pc:chgData name="Shwetha Kamath" userId="d3fd4cd14222c331" providerId="LiveId" clId="{DE89C3EF-09C4-4BF0-BDE5-EEDE1941EED8}" dt="2025-08-02T02:47:47.282" v="562" actId="404"/>
        <pc:sldMkLst>
          <pc:docMk/>
          <pc:sldMk cId="1561035672" sldId="262"/>
        </pc:sldMkLst>
        <pc:spChg chg="mod">
          <ac:chgData name="Shwetha Kamath" userId="d3fd4cd14222c331" providerId="LiveId" clId="{DE89C3EF-09C4-4BF0-BDE5-EEDE1941EED8}" dt="2025-08-02T02:24:46.564" v="208" actId="1076"/>
          <ac:spMkLst>
            <pc:docMk/>
            <pc:sldMk cId="1561035672" sldId="262"/>
            <ac:spMk id="2" creationId="{F5CEBCB8-8C12-9EDD-4AAE-1878E1F16C3C}"/>
          </ac:spMkLst>
        </pc:spChg>
        <pc:spChg chg="mod">
          <ac:chgData name="Shwetha Kamath" userId="d3fd4cd14222c331" providerId="LiveId" clId="{DE89C3EF-09C4-4BF0-BDE5-EEDE1941EED8}" dt="2025-08-02T02:47:47.282" v="562" actId="404"/>
          <ac:spMkLst>
            <pc:docMk/>
            <pc:sldMk cId="1561035672" sldId="262"/>
            <ac:spMk id="7" creationId="{AA5C21E0-2F67-E27C-5251-E106B667DF3E}"/>
          </ac:spMkLst>
        </pc:spChg>
      </pc:sldChg>
      <pc:sldChg chg="addSp delSp modSp mod">
        <pc:chgData name="Shwetha Kamath" userId="d3fd4cd14222c331" providerId="LiveId" clId="{DE89C3EF-09C4-4BF0-BDE5-EEDE1941EED8}" dt="2025-08-02T02:48:35.839" v="567" actId="478"/>
        <pc:sldMkLst>
          <pc:docMk/>
          <pc:sldMk cId="3820784179" sldId="263"/>
        </pc:sldMkLst>
        <pc:spChg chg="mod">
          <ac:chgData name="Shwetha Kamath" userId="d3fd4cd14222c331" providerId="LiveId" clId="{DE89C3EF-09C4-4BF0-BDE5-EEDE1941EED8}" dt="2025-08-02T02:13:44.561" v="2" actId="1076"/>
          <ac:spMkLst>
            <pc:docMk/>
            <pc:sldMk cId="3820784179" sldId="263"/>
            <ac:spMk id="2" creationId="{B9A96119-43A1-969D-46BD-576C95A62053}"/>
          </ac:spMkLst>
        </pc:spChg>
        <pc:picChg chg="mod">
          <ac:chgData name="Shwetha Kamath" userId="d3fd4cd14222c331" providerId="LiveId" clId="{DE89C3EF-09C4-4BF0-BDE5-EEDE1941EED8}" dt="2025-08-02T02:48:26.805" v="563" actId="14100"/>
          <ac:picMkLst>
            <pc:docMk/>
            <pc:sldMk cId="3820784179" sldId="263"/>
            <ac:picMk id="3" creationId="{10383784-E36D-BB13-B731-DD8CDA0BF122}"/>
          </ac:picMkLst>
        </pc:picChg>
        <pc:picChg chg="add del mod">
          <ac:chgData name="Shwetha Kamath" userId="d3fd4cd14222c331" providerId="LiveId" clId="{DE89C3EF-09C4-4BF0-BDE5-EEDE1941EED8}" dt="2025-08-02T02:48:35.839" v="567" actId="478"/>
          <ac:picMkLst>
            <pc:docMk/>
            <pc:sldMk cId="3820784179" sldId="263"/>
            <ac:picMk id="4" creationId="{495FCEDD-269E-BB9D-B562-7C5C3AA96F82}"/>
          </ac:picMkLst>
        </pc:picChg>
        <pc:cxnChg chg="mod">
          <ac:chgData name="Shwetha Kamath" userId="d3fd4cd14222c331" providerId="LiveId" clId="{DE89C3EF-09C4-4BF0-BDE5-EEDE1941EED8}" dt="2025-08-02T02:13:47.530" v="3" actId="1076"/>
          <ac:cxnSpMkLst>
            <pc:docMk/>
            <pc:sldMk cId="3820784179" sldId="263"/>
            <ac:cxnSpMk id="5" creationId="{6FFB08F8-8527-1272-070B-D24540218E56}"/>
          </ac:cxnSpMkLst>
        </pc:cxnChg>
      </pc:sldChg>
      <pc:sldChg chg="addSp modSp mod">
        <pc:chgData name="Shwetha Kamath" userId="d3fd4cd14222c331" providerId="LiveId" clId="{DE89C3EF-09C4-4BF0-BDE5-EEDE1941EED8}" dt="2025-08-02T02:17:55.601" v="134" actId="14100"/>
        <pc:sldMkLst>
          <pc:docMk/>
          <pc:sldMk cId="556997207" sldId="264"/>
        </pc:sldMkLst>
        <pc:spChg chg="mod">
          <ac:chgData name="Shwetha Kamath" userId="d3fd4cd14222c331" providerId="LiveId" clId="{DE89C3EF-09C4-4BF0-BDE5-EEDE1941EED8}" dt="2025-08-02T02:14:14.909" v="10" actId="1076"/>
          <ac:spMkLst>
            <pc:docMk/>
            <pc:sldMk cId="556997207" sldId="264"/>
            <ac:spMk id="2" creationId="{5A9B7E58-387B-755E-1F7B-F05C5D32773F}"/>
          </ac:spMkLst>
        </pc:spChg>
        <pc:spChg chg="add mod">
          <ac:chgData name="Shwetha Kamath" userId="d3fd4cd14222c331" providerId="LiveId" clId="{DE89C3EF-09C4-4BF0-BDE5-EEDE1941EED8}" dt="2025-08-02T02:15:11.907" v="27" actId="1076"/>
          <ac:spMkLst>
            <pc:docMk/>
            <pc:sldMk cId="556997207" sldId="264"/>
            <ac:spMk id="4" creationId="{FB8C1A70-F947-CF6B-5D88-E6DD43561148}"/>
          </ac:spMkLst>
        </pc:spChg>
        <pc:spChg chg="add mod">
          <ac:chgData name="Shwetha Kamath" userId="d3fd4cd14222c331" providerId="LiveId" clId="{DE89C3EF-09C4-4BF0-BDE5-EEDE1941EED8}" dt="2025-08-02T02:16:09.573" v="36" actId="1076"/>
          <ac:spMkLst>
            <pc:docMk/>
            <pc:sldMk cId="556997207" sldId="264"/>
            <ac:spMk id="6" creationId="{310C2846-377F-8EB4-B820-FDFA399478F8}"/>
          </ac:spMkLst>
        </pc:spChg>
        <pc:spChg chg="add mod">
          <ac:chgData name="Shwetha Kamath" userId="d3fd4cd14222c331" providerId="LiveId" clId="{DE89C3EF-09C4-4BF0-BDE5-EEDE1941EED8}" dt="2025-08-02T02:15:29.006" v="31" actId="1076"/>
          <ac:spMkLst>
            <pc:docMk/>
            <pc:sldMk cId="556997207" sldId="264"/>
            <ac:spMk id="7" creationId="{C4EEB9B3-0E9A-7B31-A8B4-8B7EF65CD217}"/>
          </ac:spMkLst>
        </pc:spChg>
        <pc:spChg chg="add mod">
          <ac:chgData name="Shwetha Kamath" userId="d3fd4cd14222c331" providerId="LiveId" clId="{DE89C3EF-09C4-4BF0-BDE5-EEDE1941EED8}" dt="2025-08-02T02:17:34.271" v="107" actId="404"/>
          <ac:spMkLst>
            <pc:docMk/>
            <pc:sldMk cId="556997207" sldId="264"/>
            <ac:spMk id="14" creationId="{7649C99F-39E8-8258-BC93-6F58BBABA776}"/>
          </ac:spMkLst>
        </pc:spChg>
        <pc:spChg chg="add mod">
          <ac:chgData name="Shwetha Kamath" userId="d3fd4cd14222c331" providerId="LiveId" clId="{DE89C3EF-09C4-4BF0-BDE5-EEDE1941EED8}" dt="2025-08-02T02:17:55.601" v="134" actId="14100"/>
          <ac:spMkLst>
            <pc:docMk/>
            <pc:sldMk cId="556997207" sldId="264"/>
            <ac:spMk id="15" creationId="{56758057-C701-1219-86EE-800C9361AE06}"/>
          </ac:spMkLst>
        </pc:spChg>
        <pc:cxnChg chg="add mod">
          <ac:chgData name="Shwetha Kamath" userId="d3fd4cd14222c331" providerId="LiveId" clId="{DE89C3EF-09C4-4BF0-BDE5-EEDE1941EED8}" dt="2025-08-02T02:16:06.094" v="35" actId="17032"/>
          <ac:cxnSpMkLst>
            <pc:docMk/>
            <pc:sldMk cId="556997207" sldId="264"/>
            <ac:cxnSpMk id="10" creationId="{3D8DB772-2D9D-251A-9D2D-6938FDE5DEC9}"/>
          </ac:cxnSpMkLst>
        </pc:cxnChg>
        <pc:cxnChg chg="add mod">
          <ac:chgData name="Shwetha Kamath" userId="d3fd4cd14222c331" providerId="LiveId" clId="{DE89C3EF-09C4-4BF0-BDE5-EEDE1941EED8}" dt="2025-08-02T02:16:14.923" v="38" actId="1076"/>
          <ac:cxnSpMkLst>
            <pc:docMk/>
            <pc:sldMk cId="556997207" sldId="264"/>
            <ac:cxnSpMk id="11" creationId="{6B0EE806-B7ED-B70A-A22B-199B1147889E}"/>
          </ac:cxnSpMkLst>
        </pc:cxnChg>
        <pc:cxnChg chg="add mod">
          <ac:chgData name="Shwetha Kamath" userId="d3fd4cd14222c331" providerId="LiveId" clId="{DE89C3EF-09C4-4BF0-BDE5-EEDE1941EED8}" dt="2025-08-02T02:16:41.759" v="41" actId="208"/>
          <ac:cxnSpMkLst>
            <pc:docMk/>
            <pc:sldMk cId="556997207" sldId="264"/>
            <ac:cxnSpMk id="13" creationId="{37A030E8-E775-4538-DA70-9374826FE1C0}"/>
          </ac:cxnSpMkLst>
        </pc:cxnChg>
      </pc:sldChg>
      <pc:sldChg chg="modSp mod">
        <pc:chgData name="Shwetha Kamath" userId="d3fd4cd14222c331" providerId="LiveId" clId="{DE89C3EF-09C4-4BF0-BDE5-EEDE1941EED8}" dt="2025-08-02T03:04:29.499" v="901" actId="1076"/>
        <pc:sldMkLst>
          <pc:docMk/>
          <pc:sldMk cId="2428229773" sldId="265"/>
        </pc:sldMkLst>
        <pc:spChg chg="mod">
          <ac:chgData name="Shwetha Kamath" userId="d3fd4cd14222c331" providerId="LiveId" clId="{DE89C3EF-09C4-4BF0-BDE5-EEDE1941EED8}" dt="2025-08-02T03:04:29.499" v="901" actId="1076"/>
          <ac:spMkLst>
            <pc:docMk/>
            <pc:sldMk cId="2428229773" sldId="265"/>
            <ac:spMk id="10" creationId="{ED522A86-7062-751B-DD5C-B242D27E9795}"/>
          </ac:spMkLst>
        </pc:spChg>
      </pc:sldChg>
      <pc:sldChg chg="addSp delSp modSp mod">
        <pc:chgData name="Shwetha Kamath" userId="d3fd4cd14222c331" providerId="LiveId" clId="{DE89C3EF-09C4-4BF0-BDE5-EEDE1941EED8}" dt="2025-08-02T02:25:51.269" v="215"/>
        <pc:sldMkLst>
          <pc:docMk/>
          <pc:sldMk cId="2007769372" sldId="266"/>
        </pc:sldMkLst>
        <pc:spChg chg="del mod">
          <ac:chgData name="Shwetha Kamath" userId="d3fd4cd14222c331" providerId="LiveId" clId="{DE89C3EF-09C4-4BF0-BDE5-EEDE1941EED8}" dt="2025-08-02T02:25:43.907" v="213" actId="478"/>
          <ac:spMkLst>
            <pc:docMk/>
            <pc:sldMk cId="2007769372" sldId="266"/>
            <ac:spMk id="2" creationId="{F82528C7-CA1A-8A1B-3DE5-CD95806E6DD1}"/>
          </ac:spMkLst>
        </pc:spChg>
        <pc:spChg chg="add mod">
          <ac:chgData name="Shwetha Kamath" userId="d3fd4cd14222c331" providerId="LiveId" clId="{DE89C3EF-09C4-4BF0-BDE5-EEDE1941EED8}" dt="2025-08-02T02:21:45.956" v="201" actId="1582"/>
          <ac:spMkLst>
            <pc:docMk/>
            <pc:sldMk cId="2007769372" sldId="266"/>
            <ac:spMk id="4" creationId="{2CB22943-27E9-F919-ABA4-0F10521B26E5}"/>
          </ac:spMkLst>
        </pc:spChg>
        <pc:spChg chg="add mod">
          <ac:chgData name="Shwetha Kamath" userId="d3fd4cd14222c331" providerId="LiveId" clId="{DE89C3EF-09C4-4BF0-BDE5-EEDE1941EED8}" dt="2025-08-02T02:21:36.130" v="199" actId="1076"/>
          <ac:spMkLst>
            <pc:docMk/>
            <pc:sldMk cId="2007769372" sldId="266"/>
            <ac:spMk id="8" creationId="{96EC90DE-50AC-9DEF-FB23-CDEEEB3EF6EA}"/>
          </ac:spMkLst>
        </pc:spChg>
        <pc:spChg chg="add mod">
          <ac:chgData name="Shwetha Kamath" userId="d3fd4cd14222c331" providerId="LiveId" clId="{DE89C3EF-09C4-4BF0-BDE5-EEDE1941EED8}" dt="2025-08-02T02:21:20.958" v="196" actId="14100"/>
          <ac:spMkLst>
            <pc:docMk/>
            <pc:sldMk cId="2007769372" sldId="266"/>
            <ac:spMk id="9" creationId="{9E17837D-8A92-6765-D5BE-7A6C1D820E55}"/>
          </ac:spMkLst>
        </pc:spChg>
        <pc:spChg chg="add mod">
          <ac:chgData name="Shwetha Kamath" userId="d3fd4cd14222c331" providerId="LiveId" clId="{DE89C3EF-09C4-4BF0-BDE5-EEDE1941EED8}" dt="2025-08-02T02:21:31.917" v="198" actId="14100"/>
          <ac:spMkLst>
            <pc:docMk/>
            <pc:sldMk cId="2007769372" sldId="266"/>
            <ac:spMk id="10" creationId="{288FA173-9399-882A-9598-7F0C4E32E3A9}"/>
          </ac:spMkLst>
        </pc:spChg>
        <pc:spChg chg="add del mod">
          <ac:chgData name="Shwetha Kamath" userId="d3fd4cd14222c331" providerId="LiveId" clId="{DE89C3EF-09C4-4BF0-BDE5-EEDE1941EED8}" dt="2025-08-02T02:25:46.397" v="214" actId="478"/>
          <ac:spMkLst>
            <pc:docMk/>
            <pc:sldMk cId="2007769372" sldId="266"/>
            <ac:spMk id="12" creationId="{548F25ED-F837-9F1C-95C9-70738B45A7DF}"/>
          </ac:spMkLst>
        </pc:spChg>
        <pc:spChg chg="add mod">
          <ac:chgData name="Shwetha Kamath" userId="d3fd4cd14222c331" providerId="LiveId" clId="{DE89C3EF-09C4-4BF0-BDE5-EEDE1941EED8}" dt="2025-08-02T02:25:51.269" v="215"/>
          <ac:spMkLst>
            <pc:docMk/>
            <pc:sldMk cId="2007769372" sldId="266"/>
            <ac:spMk id="13" creationId="{19AB2C0E-0099-494F-1AC5-94ABFE14E747}"/>
          </ac:spMkLst>
        </pc:spChg>
        <pc:cxnChg chg="add del mod">
          <ac:chgData name="Shwetha Kamath" userId="d3fd4cd14222c331" providerId="LiveId" clId="{DE89C3EF-09C4-4BF0-BDE5-EEDE1941EED8}" dt="2025-08-02T02:19:14.833" v="176" actId="478"/>
          <ac:cxnSpMkLst>
            <pc:docMk/>
            <pc:sldMk cId="2007769372" sldId="266"/>
            <ac:cxnSpMk id="6" creationId="{E11682CD-F4DC-2C6E-9750-B5E0146653AB}"/>
          </ac:cxnSpMkLst>
        </pc:cxnChg>
      </pc:sldChg>
      <pc:sldChg chg="modSp del mod">
        <pc:chgData name="Shwetha Kamath" userId="d3fd4cd14222c331" providerId="LiveId" clId="{DE89C3EF-09C4-4BF0-BDE5-EEDE1941EED8}" dt="2025-08-02T02:58:02.155" v="682" actId="2696"/>
        <pc:sldMkLst>
          <pc:docMk/>
          <pc:sldMk cId="3051739187" sldId="267"/>
        </pc:sldMkLst>
        <pc:spChg chg="mod">
          <ac:chgData name="Shwetha Kamath" userId="d3fd4cd14222c331" providerId="LiveId" clId="{DE89C3EF-09C4-4BF0-BDE5-EEDE1941EED8}" dt="2025-08-02T02:57:43.745" v="681" actId="207"/>
          <ac:spMkLst>
            <pc:docMk/>
            <pc:sldMk cId="3051739187" sldId="267"/>
            <ac:spMk id="7" creationId="{D77CDB4B-17A0-5AEF-C8C2-AA509DBC3557}"/>
          </ac:spMkLst>
        </pc:spChg>
      </pc:sldChg>
      <pc:sldChg chg="addSp modSp mod">
        <pc:chgData name="Shwetha Kamath" userId="d3fd4cd14222c331" providerId="LiveId" clId="{DE89C3EF-09C4-4BF0-BDE5-EEDE1941EED8}" dt="2025-08-02T02:43:51.502" v="527" actId="1076"/>
        <pc:sldMkLst>
          <pc:docMk/>
          <pc:sldMk cId="1495897676" sldId="268"/>
        </pc:sldMkLst>
        <pc:spChg chg="add mod">
          <ac:chgData name="Shwetha Kamath" userId="d3fd4cd14222c331" providerId="LiveId" clId="{DE89C3EF-09C4-4BF0-BDE5-EEDE1941EED8}" dt="2025-08-02T02:43:08.967" v="515" actId="164"/>
          <ac:spMkLst>
            <pc:docMk/>
            <pc:sldMk cId="1495897676" sldId="268"/>
            <ac:spMk id="2" creationId="{D992B491-F36E-A190-D177-B099839623C9}"/>
          </ac:spMkLst>
        </pc:spChg>
        <pc:spChg chg="add mod">
          <ac:chgData name="Shwetha Kamath" userId="d3fd4cd14222c331" providerId="LiveId" clId="{DE89C3EF-09C4-4BF0-BDE5-EEDE1941EED8}" dt="2025-08-02T02:42:54.269" v="512" actId="164"/>
          <ac:spMkLst>
            <pc:docMk/>
            <pc:sldMk cId="1495897676" sldId="268"/>
            <ac:spMk id="3" creationId="{761AB597-8A2A-0D34-6478-75127040D2AA}"/>
          </ac:spMkLst>
        </pc:spChg>
        <pc:spChg chg="add mod">
          <ac:chgData name="Shwetha Kamath" userId="d3fd4cd14222c331" providerId="LiveId" clId="{DE89C3EF-09C4-4BF0-BDE5-EEDE1941EED8}" dt="2025-08-02T02:43:51.502" v="527" actId="1076"/>
          <ac:spMkLst>
            <pc:docMk/>
            <pc:sldMk cId="1495897676" sldId="268"/>
            <ac:spMk id="4" creationId="{1603D92B-976D-E874-8F8C-DADBBA9FBE7D}"/>
          </ac:spMkLst>
        </pc:spChg>
        <pc:grpChg chg="add mod">
          <ac:chgData name="Shwetha Kamath" userId="d3fd4cd14222c331" providerId="LiveId" clId="{DE89C3EF-09C4-4BF0-BDE5-EEDE1941EED8}" dt="2025-08-02T02:43:08.967" v="515" actId="164"/>
          <ac:grpSpMkLst>
            <pc:docMk/>
            <pc:sldMk cId="1495897676" sldId="268"/>
            <ac:grpSpMk id="6" creationId="{C523DA2A-5B8B-66E2-FDC7-C0B200FECC10}"/>
          </ac:grpSpMkLst>
        </pc:grpChg>
        <pc:grpChg chg="add mod">
          <ac:chgData name="Shwetha Kamath" userId="d3fd4cd14222c331" providerId="LiveId" clId="{DE89C3EF-09C4-4BF0-BDE5-EEDE1941EED8}" dt="2025-08-02T02:43:14.054" v="517" actId="1076"/>
          <ac:grpSpMkLst>
            <pc:docMk/>
            <pc:sldMk cId="1495897676" sldId="268"/>
            <ac:grpSpMk id="7" creationId="{8C433B5C-666C-ABF3-EE41-93DDBFD7738F}"/>
          </ac:grpSpMkLst>
        </pc:grpChg>
        <pc:picChg chg="mod">
          <ac:chgData name="Shwetha Kamath" userId="d3fd4cd14222c331" providerId="LiveId" clId="{DE89C3EF-09C4-4BF0-BDE5-EEDE1941EED8}" dt="2025-08-02T02:43:42.405" v="526" actId="688"/>
          <ac:picMkLst>
            <pc:docMk/>
            <pc:sldMk cId="1495897676" sldId="268"/>
            <ac:picMk id="5" creationId="{B75999F1-5E83-7273-421A-CD22549962C2}"/>
          </ac:picMkLst>
        </pc:picChg>
      </pc:sldChg>
      <pc:sldChg chg="addSp delSp modSp mod">
        <pc:chgData name="Shwetha Kamath" userId="d3fd4cd14222c331" providerId="LiveId" clId="{DE89C3EF-09C4-4BF0-BDE5-EEDE1941EED8}" dt="2025-08-02T02:27:14.293" v="227" actId="478"/>
        <pc:sldMkLst>
          <pc:docMk/>
          <pc:sldMk cId="2908001729" sldId="272"/>
        </pc:sldMkLst>
        <pc:spChg chg="del">
          <ac:chgData name="Shwetha Kamath" userId="d3fd4cd14222c331" providerId="LiveId" clId="{DE89C3EF-09C4-4BF0-BDE5-EEDE1941EED8}" dt="2025-08-02T02:25:59.960" v="216" actId="478"/>
          <ac:spMkLst>
            <pc:docMk/>
            <pc:sldMk cId="2908001729" sldId="272"/>
            <ac:spMk id="2" creationId="{64AD6037-4586-7925-36AA-D4F66487D161}"/>
          </ac:spMkLst>
        </pc:spChg>
        <pc:spChg chg="add del mod">
          <ac:chgData name="Shwetha Kamath" userId="d3fd4cd14222c331" providerId="LiveId" clId="{DE89C3EF-09C4-4BF0-BDE5-EEDE1941EED8}" dt="2025-08-02T02:26:02.636" v="217" actId="478"/>
          <ac:spMkLst>
            <pc:docMk/>
            <pc:sldMk cId="2908001729" sldId="272"/>
            <ac:spMk id="6" creationId="{5EF5E4CA-8608-26F1-8D35-0FC78321D31F}"/>
          </ac:spMkLst>
        </pc:spChg>
        <pc:spChg chg="add del mod">
          <ac:chgData name="Shwetha Kamath" userId="d3fd4cd14222c331" providerId="LiveId" clId="{DE89C3EF-09C4-4BF0-BDE5-EEDE1941EED8}" dt="2025-08-02T02:27:10.824" v="225" actId="478"/>
          <ac:spMkLst>
            <pc:docMk/>
            <pc:sldMk cId="2908001729" sldId="272"/>
            <ac:spMk id="8" creationId="{265AFCF3-3A86-A802-F8D7-3FC8839835E2}"/>
          </ac:spMkLst>
        </pc:spChg>
        <pc:spChg chg="add mod">
          <ac:chgData name="Shwetha Kamath" userId="d3fd4cd14222c331" providerId="LiveId" clId="{DE89C3EF-09C4-4BF0-BDE5-EEDE1941EED8}" dt="2025-08-02T02:26:50.642" v="221" actId="14100"/>
          <ac:spMkLst>
            <pc:docMk/>
            <pc:sldMk cId="2908001729" sldId="272"/>
            <ac:spMk id="9" creationId="{EA66BB00-F9E8-F4EA-E0D4-C4EB5DFAA9C4}"/>
          </ac:spMkLst>
        </pc:spChg>
        <pc:spChg chg="add mod">
          <ac:chgData name="Shwetha Kamath" userId="d3fd4cd14222c331" providerId="LiveId" clId="{DE89C3EF-09C4-4BF0-BDE5-EEDE1941EED8}" dt="2025-08-02T02:26:55.324" v="223" actId="1076"/>
          <ac:spMkLst>
            <pc:docMk/>
            <pc:sldMk cId="2908001729" sldId="272"/>
            <ac:spMk id="10" creationId="{C587C312-CCD4-93DD-C8A9-DCFD0C9706A8}"/>
          </ac:spMkLst>
        </pc:spChg>
        <pc:spChg chg="add del mod">
          <ac:chgData name="Shwetha Kamath" userId="d3fd4cd14222c331" providerId="LiveId" clId="{DE89C3EF-09C4-4BF0-BDE5-EEDE1941EED8}" dt="2025-08-02T02:27:14.293" v="227" actId="478"/>
          <ac:spMkLst>
            <pc:docMk/>
            <pc:sldMk cId="2908001729" sldId="272"/>
            <ac:spMk id="12" creationId="{DF88101C-67AD-23DA-4615-D2AB005E734C}"/>
          </ac:spMkLst>
        </pc:spChg>
        <pc:spChg chg="add mod">
          <ac:chgData name="Shwetha Kamath" userId="d3fd4cd14222c331" providerId="LiveId" clId="{DE89C3EF-09C4-4BF0-BDE5-EEDE1941EED8}" dt="2025-08-02T02:27:11.290" v="226"/>
          <ac:spMkLst>
            <pc:docMk/>
            <pc:sldMk cId="2908001729" sldId="272"/>
            <ac:spMk id="13" creationId="{EBC5AB70-4A73-B60F-1AD6-C704889CA447}"/>
          </ac:spMkLst>
        </pc:spChg>
      </pc:sldChg>
      <pc:sldChg chg="addSp delSp modSp mod">
        <pc:chgData name="Shwetha Kamath" userId="d3fd4cd14222c331" providerId="LiveId" clId="{DE89C3EF-09C4-4BF0-BDE5-EEDE1941EED8}" dt="2025-08-02T02:32:05.376" v="328" actId="1076"/>
        <pc:sldMkLst>
          <pc:docMk/>
          <pc:sldMk cId="4254733084" sldId="273"/>
        </pc:sldMkLst>
        <pc:spChg chg="del">
          <ac:chgData name="Shwetha Kamath" userId="d3fd4cd14222c331" providerId="LiveId" clId="{DE89C3EF-09C4-4BF0-BDE5-EEDE1941EED8}" dt="2025-08-02T02:28:34.264" v="236" actId="478"/>
          <ac:spMkLst>
            <pc:docMk/>
            <pc:sldMk cId="4254733084" sldId="273"/>
            <ac:spMk id="2" creationId="{E02D0182-285F-010A-E7BC-9FAEE43FB32A}"/>
          </ac:spMkLst>
        </pc:spChg>
        <pc:spChg chg="add del mod">
          <ac:chgData name="Shwetha Kamath" userId="d3fd4cd14222c331" providerId="LiveId" clId="{DE89C3EF-09C4-4BF0-BDE5-EEDE1941EED8}" dt="2025-08-02T02:28:42.261" v="238" actId="478"/>
          <ac:spMkLst>
            <pc:docMk/>
            <pc:sldMk cId="4254733084" sldId="273"/>
            <ac:spMk id="7" creationId="{767E2B17-EBA9-78BA-99AA-3A580AF0BFE5}"/>
          </ac:spMkLst>
        </pc:spChg>
        <pc:spChg chg="add mod">
          <ac:chgData name="Shwetha Kamath" userId="d3fd4cd14222c331" providerId="LiveId" clId="{DE89C3EF-09C4-4BF0-BDE5-EEDE1941EED8}" dt="2025-08-02T02:28:39.339" v="237"/>
          <ac:spMkLst>
            <pc:docMk/>
            <pc:sldMk cId="4254733084" sldId="273"/>
            <ac:spMk id="8" creationId="{AA0E20C9-6013-767D-F079-4C82B906A040}"/>
          </ac:spMkLst>
        </pc:spChg>
        <pc:spChg chg="add mod">
          <ac:chgData name="Shwetha Kamath" userId="d3fd4cd14222c331" providerId="LiveId" clId="{DE89C3EF-09C4-4BF0-BDE5-EEDE1941EED8}" dt="2025-08-02T02:31:35.722" v="306" actId="14100"/>
          <ac:spMkLst>
            <pc:docMk/>
            <pc:sldMk cId="4254733084" sldId="273"/>
            <ac:spMk id="9" creationId="{EBA0ACF6-B13D-D0F9-F366-37AF7D825E03}"/>
          </ac:spMkLst>
        </pc:spChg>
        <pc:spChg chg="add mod">
          <ac:chgData name="Shwetha Kamath" userId="d3fd4cd14222c331" providerId="LiveId" clId="{DE89C3EF-09C4-4BF0-BDE5-EEDE1941EED8}" dt="2025-08-02T02:32:05.376" v="328" actId="1076"/>
          <ac:spMkLst>
            <pc:docMk/>
            <pc:sldMk cId="4254733084" sldId="273"/>
            <ac:spMk id="10" creationId="{2CE67EB4-B5FE-6A1D-D6A9-0790B2C1389A}"/>
          </ac:spMkLst>
        </pc:spChg>
        <pc:picChg chg="mod">
          <ac:chgData name="Shwetha Kamath" userId="d3fd4cd14222c331" providerId="LiveId" clId="{DE89C3EF-09C4-4BF0-BDE5-EEDE1941EED8}" dt="2025-08-02T02:28:27.569" v="235" actId="14100"/>
          <ac:picMkLst>
            <pc:docMk/>
            <pc:sldMk cId="4254733084" sldId="273"/>
            <ac:picMk id="3" creationId="{2DAB19BB-8200-DCBB-850D-D4185D7536C5}"/>
          </ac:picMkLst>
        </pc:picChg>
      </pc:sldChg>
      <pc:sldChg chg="addSp delSp modSp mod">
        <pc:chgData name="Shwetha Kamath" userId="d3fd4cd14222c331" providerId="LiveId" clId="{DE89C3EF-09C4-4BF0-BDE5-EEDE1941EED8}" dt="2025-08-02T02:35:28.611" v="382" actId="1076"/>
        <pc:sldMkLst>
          <pc:docMk/>
          <pc:sldMk cId="3195829319" sldId="274"/>
        </pc:sldMkLst>
        <pc:spChg chg="del mod">
          <ac:chgData name="Shwetha Kamath" userId="d3fd4cd14222c331" providerId="LiveId" clId="{DE89C3EF-09C4-4BF0-BDE5-EEDE1941EED8}" dt="2025-08-02T02:27:18.743" v="229" actId="478"/>
          <ac:spMkLst>
            <pc:docMk/>
            <pc:sldMk cId="3195829319" sldId="274"/>
            <ac:spMk id="2" creationId="{2D87DC5B-1DE1-2114-A5BC-A79064828DDE}"/>
          </ac:spMkLst>
        </pc:spChg>
        <pc:spChg chg="add del mod">
          <ac:chgData name="Shwetha Kamath" userId="d3fd4cd14222c331" providerId="LiveId" clId="{DE89C3EF-09C4-4BF0-BDE5-EEDE1941EED8}" dt="2025-08-02T02:27:20.363" v="230" actId="478"/>
          <ac:spMkLst>
            <pc:docMk/>
            <pc:sldMk cId="3195829319" sldId="274"/>
            <ac:spMk id="6" creationId="{E5C719DD-F145-6E1E-5E20-CC6837FD1CB4}"/>
          </ac:spMkLst>
        </pc:spChg>
        <pc:spChg chg="add mod">
          <ac:chgData name="Shwetha Kamath" userId="d3fd4cd14222c331" providerId="LiveId" clId="{DE89C3EF-09C4-4BF0-BDE5-EEDE1941EED8}" dt="2025-08-02T02:27:21.973" v="231"/>
          <ac:spMkLst>
            <pc:docMk/>
            <pc:sldMk cId="3195829319" sldId="274"/>
            <ac:spMk id="7" creationId="{62E16D08-5775-7A06-EE8E-9399E1F407D6}"/>
          </ac:spMkLst>
        </pc:spChg>
        <pc:spChg chg="add mod">
          <ac:chgData name="Shwetha Kamath" userId="d3fd4cd14222c331" providerId="LiveId" clId="{DE89C3EF-09C4-4BF0-BDE5-EEDE1941EED8}" dt="2025-08-02T02:35:18.490" v="380" actId="255"/>
          <ac:spMkLst>
            <pc:docMk/>
            <pc:sldMk cId="3195829319" sldId="274"/>
            <ac:spMk id="8" creationId="{18A6A9DE-7409-C3E5-10A2-7CD9AB49FA59}"/>
          </ac:spMkLst>
        </pc:spChg>
        <pc:picChg chg="mod">
          <ac:chgData name="Shwetha Kamath" userId="d3fd4cd14222c331" providerId="LiveId" clId="{DE89C3EF-09C4-4BF0-BDE5-EEDE1941EED8}" dt="2025-08-02T02:35:28.611" v="382" actId="1076"/>
          <ac:picMkLst>
            <pc:docMk/>
            <pc:sldMk cId="3195829319" sldId="274"/>
            <ac:picMk id="4" creationId="{3B30CD11-C8C2-ED28-80B7-8F1801ABE802}"/>
          </ac:picMkLst>
        </pc:picChg>
      </pc:sldChg>
      <pc:sldChg chg="addSp delSp modSp mod">
        <pc:chgData name="Shwetha Kamath" userId="d3fd4cd14222c331" providerId="LiveId" clId="{DE89C3EF-09C4-4BF0-BDE5-EEDE1941EED8}" dt="2025-08-02T02:36:55.906" v="465" actId="1076"/>
        <pc:sldMkLst>
          <pc:docMk/>
          <pc:sldMk cId="1127152536" sldId="275"/>
        </pc:sldMkLst>
        <pc:spChg chg="del">
          <ac:chgData name="Shwetha Kamath" userId="d3fd4cd14222c331" providerId="LiveId" clId="{DE89C3EF-09C4-4BF0-BDE5-EEDE1941EED8}" dt="2025-08-02T02:27:29.951" v="232" actId="478"/>
          <ac:spMkLst>
            <pc:docMk/>
            <pc:sldMk cId="1127152536" sldId="275"/>
            <ac:spMk id="2" creationId="{9D594E08-24E4-6DD6-D049-E989AF6606DD}"/>
          </ac:spMkLst>
        </pc:spChg>
        <pc:spChg chg="add del mod">
          <ac:chgData name="Shwetha Kamath" userId="d3fd4cd14222c331" providerId="LiveId" clId="{DE89C3EF-09C4-4BF0-BDE5-EEDE1941EED8}" dt="2025-08-02T02:27:32.179" v="233" actId="478"/>
          <ac:spMkLst>
            <pc:docMk/>
            <pc:sldMk cId="1127152536" sldId="275"/>
            <ac:spMk id="4" creationId="{970416C5-2434-C4F5-DACA-85FB641CCCF8}"/>
          </ac:spMkLst>
        </pc:spChg>
        <pc:spChg chg="add mod">
          <ac:chgData name="Shwetha Kamath" userId="d3fd4cd14222c331" providerId="LiveId" clId="{DE89C3EF-09C4-4BF0-BDE5-EEDE1941EED8}" dt="2025-08-02T02:27:33.212" v="234"/>
          <ac:spMkLst>
            <pc:docMk/>
            <pc:sldMk cId="1127152536" sldId="275"/>
            <ac:spMk id="7" creationId="{6122E3A9-4487-7221-5C26-1F6A6D4189ED}"/>
          </ac:spMkLst>
        </pc:spChg>
        <pc:spChg chg="add mod">
          <ac:chgData name="Shwetha Kamath" userId="d3fd4cd14222c331" providerId="LiveId" clId="{DE89C3EF-09C4-4BF0-BDE5-EEDE1941EED8}" dt="2025-08-02T02:36:53.731" v="464" actId="1076"/>
          <ac:spMkLst>
            <pc:docMk/>
            <pc:sldMk cId="1127152536" sldId="275"/>
            <ac:spMk id="8" creationId="{7E5ECC9B-36C7-60CC-FEB9-1B1DF84FA9F7}"/>
          </ac:spMkLst>
        </pc:spChg>
        <pc:picChg chg="mod">
          <ac:chgData name="Shwetha Kamath" userId="d3fd4cd14222c331" providerId="LiveId" clId="{DE89C3EF-09C4-4BF0-BDE5-EEDE1941EED8}" dt="2025-08-02T02:36:55.906" v="465" actId="1076"/>
          <ac:picMkLst>
            <pc:docMk/>
            <pc:sldMk cId="1127152536" sldId="275"/>
            <ac:picMk id="6" creationId="{5A608B61-C4A0-96A2-D615-F78455A634F2}"/>
          </ac:picMkLst>
        </pc:picChg>
      </pc:sldChg>
      <pc:sldChg chg="addSp delSp modSp mod">
        <pc:chgData name="Shwetha Kamath" userId="d3fd4cd14222c331" providerId="LiveId" clId="{DE89C3EF-09C4-4BF0-BDE5-EEDE1941EED8}" dt="2025-08-02T02:49:53.449" v="574"/>
        <pc:sldMkLst>
          <pc:docMk/>
          <pc:sldMk cId="642195449" sldId="276"/>
        </pc:sldMkLst>
        <pc:spChg chg="del">
          <ac:chgData name="Shwetha Kamath" userId="d3fd4cd14222c331" providerId="LiveId" clId="{DE89C3EF-09C4-4BF0-BDE5-EEDE1941EED8}" dt="2025-08-02T02:49:09.539" v="568" actId="478"/>
          <ac:spMkLst>
            <pc:docMk/>
            <pc:sldMk cId="642195449" sldId="276"/>
            <ac:spMk id="2" creationId="{5C4AB599-47FE-DC22-2369-7D414DCC4E0E}"/>
          </ac:spMkLst>
        </pc:spChg>
        <pc:spChg chg="add del mod">
          <ac:chgData name="Shwetha Kamath" userId="d3fd4cd14222c331" providerId="LiveId" clId="{DE89C3EF-09C4-4BF0-BDE5-EEDE1941EED8}" dt="2025-08-02T02:49:13.224" v="570" actId="478"/>
          <ac:spMkLst>
            <pc:docMk/>
            <pc:sldMk cId="642195449" sldId="276"/>
            <ac:spMk id="6" creationId="{82D7AA03-7BC0-7884-28A6-69BC5DB11DEC}"/>
          </ac:spMkLst>
        </pc:spChg>
        <pc:spChg chg="add mod">
          <ac:chgData name="Shwetha Kamath" userId="d3fd4cd14222c331" providerId="LiveId" clId="{DE89C3EF-09C4-4BF0-BDE5-EEDE1941EED8}" dt="2025-08-02T02:49:09.986" v="569"/>
          <ac:spMkLst>
            <pc:docMk/>
            <pc:sldMk cId="642195449" sldId="276"/>
            <ac:spMk id="7" creationId="{EFD508B2-378A-3C27-ED8A-44BDD29108E9}"/>
          </ac:spMkLst>
        </pc:spChg>
        <pc:spChg chg="add mod">
          <ac:chgData name="Shwetha Kamath" userId="d3fd4cd14222c331" providerId="LiveId" clId="{DE89C3EF-09C4-4BF0-BDE5-EEDE1941EED8}" dt="2025-08-02T02:49:53.449" v="574"/>
          <ac:spMkLst>
            <pc:docMk/>
            <pc:sldMk cId="642195449" sldId="276"/>
            <ac:spMk id="8" creationId="{207088E3-330A-EA1B-BC78-F10392309852}"/>
          </ac:spMkLst>
        </pc:spChg>
        <pc:picChg chg="mod">
          <ac:chgData name="Shwetha Kamath" userId="d3fd4cd14222c331" providerId="LiveId" clId="{DE89C3EF-09C4-4BF0-BDE5-EEDE1941EED8}" dt="2025-08-02T02:49:38.628" v="571" actId="1076"/>
          <ac:picMkLst>
            <pc:docMk/>
            <pc:sldMk cId="642195449" sldId="276"/>
            <ac:picMk id="3" creationId="{82D2F252-0359-F0D4-960B-784F89129932}"/>
          </ac:picMkLst>
        </pc:picChg>
      </pc:sldChg>
      <pc:sldChg chg="addSp delSp modSp mod">
        <pc:chgData name="Shwetha Kamath" userId="d3fd4cd14222c331" providerId="LiveId" clId="{DE89C3EF-09C4-4BF0-BDE5-EEDE1941EED8}" dt="2025-08-02T02:57:09.314" v="679" actId="14100"/>
        <pc:sldMkLst>
          <pc:docMk/>
          <pc:sldMk cId="3889330776" sldId="277"/>
        </pc:sldMkLst>
        <pc:spChg chg="del">
          <ac:chgData name="Shwetha Kamath" userId="d3fd4cd14222c331" providerId="LiveId" clId="{DE89C3EF-09C4-4BF0-BDE5-EEDE1941EED8}" dt="2025-08-02T02:50:20.078" v="575" actId="478"/>
          <ac:spMkLst>
            <pc:docMk/>
            <pc:sldMk cId="3889330776" sldId="277"/>
            <ac:spMk id="2" creationId="{5B9F3E7F-2FD1-97A7-5D95-F557B3E4D780}"/>
          </ac:spMkLst>
        </pc:spChg>
        <pc:spChg chg="add del mod">
          <ac:chgData name="Shwetha Kamath" userId="d3fd4cd14222c331" providerId="LiveId" clId="{DE89C3EF-09C4-4BF0-BDE5-EEDE1941EED8}" dt="2025-08-02T02:50:22.832" v="576" actId="478"/>
          <ac:spMkLst>
            <pc:docMk/>
            <pc:sldMk cId="3889330776" sldId="277"/>
            <ac:spMk id="9" creationId="{D457561C-7E1C-779E-0F73-2AA6C55CDFE8}"/>
          </ac:spMkLst>
        </pc:spChg>
        <pc:spChg chg="add mod">
          <ac:chgData name="Shwetha Kamath" userId="d3fd4cd14222c331" providerId="LiveId" clId="{DE89C3EF-09C4-4BF0-BDE5-EEDE1941EED8}" dt="2025-08-02T02:50:28.596" v="577"/>
          <ac:spMkLst>
            <pc:docMk/>
            <pc:sldMk cId="3889330776" sldId="277"/>
            <ac:spMk id="10" creationId="{1BE7ACEF-D127-8FC3-05DD-6F607872DCA7}"/>
          </ac:spMkLst>
        </pc:spChg>
        <pc:spChg chg="add mod">
          <ac:chgData name="Shwetha Kamath" userId="d3fd4cd14222c331" providerId="LiveId" clId="{DE89C3EF-09C4-4BF0-BDE5-EEDE1941EED8}" dt="2025-08-02T02:57:06.180" v="678" actId="14100"/>
          <ac:spMkLst>
            <pc:docMk/>
            <pc:sldMk cId="3889330776" sldId="277"/>
            <ac:spMk id="11" creationId="{640B85D0-7C76-6698-5A66-30F44565D02F}"/>
          </ac:spMkLst>
        </pc:spChg>
        <pc:spChg chg="add mod">
          <ac:chgData name="Shwetha Kamath" userId="d3fd4cd14222c331" providerId="LiveId" clId="{DE89C3EF-09C4-4BF0-BDE5-EEDE1941EED8}" dt="2025-08-02T02:57:02.167" v="677" actId="14100"/>
          <ac:spMkLst>
            <pc:docMk/>
            <pc:sldMk cId="3889330776" sldId="277"/>
            <ac:spMk id="12" creationId="{A4F8EF18-245E-DCCC-F239-11F2079875C0}"/>
          </ac:spMkLst>
        </pc:spChg>
        <pc:spChg chg="add mod">
          <ac:chgData name="Shwetha Kamath" userId="d3fd4cd14222c331" providerId="LiveId" clId="{DE89C3EF-09C4-4BF0-BDE5-EEDE1941EED8}" dt="2025-08-02T02:57:09.314" v="679" actId="14100"/>
          <ac:spMkLst>
            <pc:docMk/>
            <pc:sldMk cId="3889330776" sldId="277"/>
            <ac:spMk id="13" creationId="{59221472-9C90-862F-1CF2-F3CEE6C0760E}"/>
          </ac:spMkLst>
        </pc:spChg>
        <pc:spChg chg="add mod">
          <ac:chgData name="Shwetha Kamath" userId="d3fd4cd14222c331" providerId="LiveId" clId="{DE89C3EF-09C4-4BF0-BDE5-EEDE1941EED8}" dt="2025-08-02T02:56:57.757" v="676" actId="14100"/>
          <ac:spMkLst>
            <pc:docMk/>
            <pc:sldMk cId="3889330776" sldId="277"/>
            <ac:spMk id="14" creationId="{ADDE4718-0D77-50CF-9026-C628C0A867A8}"/>
          </ac:spMkLst>
        </pc:spChg>
        <pc:spChg chg="add mod">
          <ac:chgData name="Shwetha Kamath" userId="d3fd4cd14222c331" providerId="LiveId" clId="{DE89C3EF-09C4-4BF0-BDE5-EEDE1941EED8}" dt="2025-08-02T02:56:12.822" v="672" actId="20577"/>
          <ac:spMkLst>
            <pc:docMk/>
            <pc:sldMk cId="3889330776" sldId="277"/>
            <ac:spMk id="15" creationId="{F45B2C24-82A3-8EF6-0D0F-00A48DA26FD8}"/>
          </ac:spMkLst>
        </pc:spChg>
        <pc:picChg chg="mod">
          <ac:chgData name="Shwetha Kamath" userId="d3fd4cd14222c331" providerId="LiveId" clId="{DE89C3EF-09C4-4BF0-BDE5-EEDE1941EED8}" dt="2025-08-02T02:53:59.843" v="590" actId="1076"/>
          <ac:picMkLst>
            <pc:docMk/>
            <pc:sldMk cId="3889330776" sldId="277"/>
            <ac:picMk id="4" creationId="{3A0425EE-4956-23BD-9A36-3F26D9BEC0E6}"/>
          </ac:picMkLst>
        </pc:picChg>
        <pc:picChg chg="mod">
          <ac:chgData name="Shwetha Kamath" userId="d3fd4cd14222c331" providerId="LiveId" clId="{DE89C3EF-09C4-4BF0-BDE5-EEDE1941EED8}" dt="2025-08-02T02:54:06.486" v="591" actId="14100"/>
          <ac:picMkLst>
            <pc:docMk/>
            <pc:sldMk cId="3889330776" sldId="277"/>
            <ac:picMk id="6" creationId="{23EFF6CC-73A5-EE9F-A41D-8FF375C6B1A7}"/>
          </ac:picMkLst>
        </pc:picChg>
        <pc:picChg chg="mod">
          <ac:chgData name="Shwetha Kamath" userId="d3fd4cd14222c331" providerId="LiveId" clId="{DE89C3EF-09C4-4BF0-BDE5-EEDE1941EED8}" dt="2025-08-02T02:53:59.843" v="590" actId="1076"/>
          <ac:picMkLst>
            <pc:docMk/>
            <pc:sldMk cId="3889330776" sldId="277"/>
            <ac:picMk id="7" creationId="{0715AC97-EFBA-C412-5188-174A7389B659}"/>
          </ac:picMkLst>
        </pc:picChg>
        <pc:picChg chg="mod">
          <ac:chgData name="Shwetha Kamath" userId="d3fd4cd14222c331" providerId="LiveId" clId="{DE89C3EF-09C4-4BF0-BDE5-EEDE1941EED8}" dt="2025-08-02T02:53:59.843" v="590" actId="1076"/>
          <ac:picMkLst>
            <pc:docMk/>
            <pc:sldMk cId="3889330776" sldId="277"/>
            <ac:picMk id="8" creationId="{D56343BF-2364-1217-23C5-6FEC4851CE7F}"/>
          </ac:picMkLst>
        </pc:picChg>
      </pc:sldChg>
      <pc:sldChg chg="addSp modSp mod">
        <pc:chgData name="Shwetha Kamath" userId="d3fd4cd14222c331" providerId="LiveId" clId="{DE89C3EF-09C4-4BF0-BDE5-EEDE1941EED8}" dt="2025-08-02T03:15:39.601" v="1211" actId="208"/>
        <pc:sldMkLst>
          <pc:docMk/>
          <pc:sldMk cId="3296604182" sldId="278"/>
        </pc:sldMkLst>
        <pc:spChg chg="add mod">
          <ac:chgData name="Shwetha Kamath" userId="d3fd4cd14222c331" providerId="LiveId" clId="{DE89C3EF-09C4-4BF0-BDE5-EEDE1941EED8}" dt="2025-08-02T03:14:57.385" v="1205" actId="20577"/>
          <ac:spMkLst>
            <pc:docMk/>
            <pc:sldMk cId="3296604182" sldId="278"/>
            <ac:spMk id="2" creationId="{1A23C924-A542-AA73-5CD6-B40D1CE26B81}"/>
          </ac:spMkLst>
        </pc:spChg>
        <pc:spChg chg="add mod">
          <ac:chgData name="Shwetha Kamath" userId="d3fd4cd14222c331" providerId="LiveId" clId="{DE89C3EF-09C4-4BF0-BDE5-EEDE1941EED8}" dt="2025-08-02T03:15:39.601" v="1211" actId="208"/>
          <ac:spMkLst>
            <pc:docMk/>
            <pc:sldMk cId="3296604182" sldId="278"/>
            <ac:spMk id="3" creationId="{41F43ECA-35C7-0327-E465-8A34B6B96AA0}"/>
          </ac:spMkLst>
        </pc:spChg>
      </pc:sldChg>
      <pc:sldChg chg="addSp delSp modSp mod">
        <pc:chgData name="Shwetha Kamath" userId="d3fd4cd14222c331" providerId="LiveId" clId="{DE89C3EF-09C4-4BF0-BDE5-EEDE1941EED8}" dt="2025-08-02T03:13:35.171" v="1192" actId="20577"/>
        <pc:sldMkLst>
          <pc:docMk/>
          <pc:sldMk cId="2658293351" sldId="279"/>
        </pc:sldMkLst>
        <pc:spChg chg="add">
          <ac:chgData name="Shwetha Kamath" userId="d3fd4cd14222c331" providerId="LiveId" clId="{DE89C3EF-09C4-4BF0-BDE5-EEDE1941EED8}" dt="2025-08-02T03:02:09.629" v="839"/>
          <ac:spMkLst>
            <pc:docMk/>
            <pc:sldMk cId="2658293351" sldId="279"/>
            <ac:spMk id="3" creationId="{AD90124B-6B57-B745-81AE-66E6078B27A4}"/>
          </ac:spMkLst>
        </pc:spChg>
        <pc:spChg chg="add mod">
          <ac:chgData name="Shwetha Kamath" userId="d3fd4cd14222c331" providerId="LiveId" clId="{DE89C3EF-09C4-4BF0-BDE5-EEDE1941EED8}" dt="2025-08-02T03:02:31.737" v="843"/>
          <ac:spMkLst>
            <pc:docMk/>
            <pc:sldMk cId="2658293351" sldId="279"/>
            <ac:spMk id="4" creationId="{F3DAAF88-DA09-276D-E4B5-B24B315797CC}"/>
          </ac:spMkLst>
        </pc:spChg>
        <pc:spChg chg="add del mod">
          <ac:chgData name="Shwetha Kamath" userId="d3fd4cd14222c331" providerId="LiveId" clId="{DE89C3EF-09C4-4BF0-BDE5-EEDE1941EED8}" dt="2025-08-02T03:03:14.543" v="850"/>
          <ac:spMkLst>
            <pc:docMk/>
            <pc:sldMk cId="2658293351" sldId="279"/>
            <ac:spMk id="6" creationId="{B3B1B78D-6167-80C5-011E-F864E2A0F355}"/>
          </ac:spMkLst>
        </pc:spChg>
        <pc:spChg chg="del mod">
          <ac:chgData name="Shwetha Kamath" userId="d3fd4cd14222c331" providerId="LiveId" clId="{DE89C3EF-09C4-4BF0-BDE5-EEDE1941EED8}" dt="2025-08-02T03:02:59.493" v="847" actId="21"/>
          <ac:spMkLst>
            <pc:docMk/>
            <pc:sldMk cId="2658293351" sldId="279"/>
            <ac:spMk id="7" creationId="{E07C8F70-4F83-940A-FA7A-DBE179B1B354}"/>
          </ac:spMkLst>
        </pc:spChg>
        <pc:spChg chg="add mod">
          <ac:chgData name="Shwetha Kamath" userId="d3fd4cd14222c331" providerId="LiveId" clId="{DE89C3EF-09C4-4BF0-BDE5-EEDE1941EED8}" dt="2025-08-02T03:03:07.422" v="849"/>
          <ac:spMkLst>
            <pc:docMk/>
            <pc:sldMk cId="2658293351" sldId="279"/>
            <ac:spMk id="8" creationId="{E07C8F70-4F83-940A-FA7A-DBE179B1B354}"/>
          </ac:spMkLst>
        </pc:spChg>
        <pc:spChg chg="add mod">
          <ac:chgData name="Shwetha Kamath" userId="d3fd4cd14222c331" providerId="LiveId" clId="{DE89C3EF-09C4-4BF0-BDE5-EEDE1941EED8}" dt="2025-08-02T03:13:35.171" v="1192" actId="20577"/>
          <ac:spMkLst>
            <pc:docMk/>
            <pc:sldMk cId="2658293351" sldId="279"/>
            <ac:spMk id="9" creationId="{51B24D28-11D7-8CAE-691A-6E90F8536D90}"/>
          </ac:spMkLst>
        </pc:spChg>
        <pc:spChg chg="add">
          <ac:chgData name="Shwetha Kamath" userId="d3fd4cd14222c331" providerId="LiveId" clId="{DE89C3EF-09C4-4BF0-BDE5-EEDE1941EED8}" dt="2025-08-02T03:03:31.526" v="852"/>
          <ac:spMkLst>
            <pc:docMk/>
            <pc:sldMk cId="2658293351" sldId="279"/>
            <ac:spMk id="10" creationId="{490583B1-9010-DD16-7E23-F76786F92098}"/>
          </ac:spMkLst>
        </pc:spChg>
        <pc:spChg chg="add">
          <ac:chgData name="Shwetha Kamath" userId="d3fd4cd14222c331" providerId="LiveId" clId="{DE89C3EF-09C4-4BF0-BDE5-EEDE1941EED8}" dt="2025-08-02T03:06:15.478" v="1147"/>
          <ac:spMkLst>
            <pc:docMk/>
            <pc:sldMk cId="2658293351" sldId="279"/>
            <ac:spMk id="11" creationId="{84B6F453-0F66-ACF2-5585-4464E5242C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0B298-1E06-4EE3-8170-9F4B9B89F8B2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2FD5-E0A6-4AC4-90A9-C0740E15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700" b="1" dirty="0"/>
              <a:t>1.⁠ </a:t>
            </a:r>
            <a:r>
              <a:rPr lang="en-US" altLang="en-US" sz="1200" b="1" dirty="0"/>
              <a:t>⁠Replicating EDA on the other 2 RDBMS engines ( MySQL and SQL Server)</a:t>
            </a:r>
          </a:p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200" b="1" dirty="0"/>
              <a:t>2.⁠ ⁠Benchmarking diff tools</a:t>
            </a:r>
          </a:p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200" b="1" dirty="0"/>
              <a:t>3.⁠ ⁠Benchmarking  -Surrogate Key Vs Composite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19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9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ACF742-92DC-4180-95B9-581799EE396C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E8D1-D783-6CBE-F712-854C0399B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Customer Behavior for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E3DEE-CA2E-3EC2-1539-018882B31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MSDSP420 - Group 6 - Summer 2025</a:t>
            </a:r>
          </a:p>
          <a:p>
            <a:r>
              <a:rPr lang="en-US" dirty="0"/>
              <a:t>Week 6 – 2 August 2025</a:t>
            </a:r>
          </a:p>
        </p:txBody>
      </p:sp>
    </p:spTree>
    <p:extLst>
      <p:ext uri="{BB962C8B-B14F-4D97-AF65-F5344CB8AC3E}">
        <p14:creationId xmlns:p14="http://schemas.microsoft.com/office/powerpoint/2010/main" val="16152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775A2-5336-69BB-4752-A7BC9179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E58-387B-755E-1F7B-F05C5D32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60228-50D5-E55F-CFE5-DBB83B69FFD6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5041184-7231-9085-1170-FFF3C759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14" y="1572686"/>
            <a:ext cx="4257915" cy="1595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EAB69-2CF4-7E1F-E734-8367359D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3167906"/>
            <a:ext cx="5499101" cy="3322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C1A70-F947-CF6B-5D88-E6DD43561148}"/>
              </a:ext>
            </a:extLst>
          </p:cNvPr>
          <p:cNvSpPr txBox="1"/>
          <p:nvPr/>
        </p:nvSpPr>
        <p:spPr>
          <a:xfrm>
            <a:off x="5242032" y="1860357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C2846-377F-8EB4-B820-FDFA399478F8}"/>
              </a:ext>
            </a:extLst>
          </p:cNvPr>
          <p:cNvSpPr txBox="1"/>
          <p:nvPr/>
        </p:nvSpPr>
        <p:spPr>
          <a:xfrm>
            <a:off x="417080" y="3784019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EB9B3-0E9A-7B31-A8B4-8B7EF65CD217}"/>
              </a:ext>
            </a:extLst>
          </p:cNvPr>
          <p:cNvSpPr txBox="1"/>
          <p:nvPr/>
        </p:nvSpPr>
        <p:spPr>
          <a:xfrm>
            <a:off x="520914" y="5566528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8DB772-2D9D-251A-9D2D-6938FDE5DEC9}"/>
              </a:ext>
            </a:extLst>
          </p:cNvPr>
          <p:cNvCxnSpPr/>
          <p:nvPr/>
        </p:nvCxnSpPr>
        <p:spPr>
          <a:xfrm>
            <a:off x="2318994" y="3968685"/>
            <a:ext cx="24598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0EE806-B7ED-B70A-A22B-199B1147889E}"/>
              </a:ext>
            </a:extLst>
          </p:cNvPr>
          <p:cNvCxnSpPr/>
          <p:nvPr/>
        </p:nvCxnSpPr>
        <p:spPr>
          <a:xfrm>
            <a:off x="2318994" y="5743339"/>
            <a:ext cx="24598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A030E8-E775-4538-DA70-9374826FE1C0}"/>
              </a:ext>
            </a:extLst>
          </p:cNvPr>
          <p:cNvCxnSpPr/>
          <p:nvPr/>
        </p:nvCxnSpPr>
        <p:spPr>
          <a:xfrm>
            <a:off x="4628561" y="4411744"/>
            <a:ext cx="6080288" cy="0"/>
          </a:xfrm>
          <a:prstGeom prst="line">
            <a:avLst/>
          </a:prstGeom>
          <a:ln>
            <a:solidFill>
              <a:srgbClr val="0070C0">
                <a:alpha val="95000"/>
              </a:srgb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49C99F-39E8-8258-BC93-6F58BBABA776}"/>
              </a:ext>
            </a:extLst>
          </p:cNvPr>
          <p:cNvSpPr txBox="1"/>
          <p:nvPr/>
        </p:nvSpPr>
        <p:spPr>
          <a:xfrm>
            <a:off x="2694944" y="3525627"/>
            <a:ext cx="170793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Removal of bad FK 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58057-C701-1219-86EE-800C9361AE06}"/>
              </a:ext>
            </a:extLst>
          </p:cNvPr>
          <p:cNvSpPr txBox="1"/>
          <p:nvPr/>
        </p:nvSpPr>
        <p:spPr>
          <a:xfrm>
            <a:off x="2694944" y="5285314"/>
            <a:ext cx="170793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Removal of dupe records</a:t>
            </a:r>
          </a:p>
        </p:txBody>
      </p:sp>
    </p:spTree>
    <p:extLst>
      <p:ext uri="{BB962C8B-B14F-4D97-AF65-F5344CB8AC3E}">
        <p14:creationId xmlns:p14="http://schemas.microsoft.com/office/powerpoint/2010/main" val="55699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57D8-6F09-AF5A-A36D-2C5C7E35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8FEF67-86F7-544E-3793-8419B570F839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6686DE-1A35-ABE7-1517-E38D75A0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804"/>
            <a:ext cx="7209492" cy="501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22943-27E9-F919-ABA4-0F10521B26E5}"/>
              </a:ext>
            </a:extLst>
          </p:cNvPr>
          <p:cNvSpPr txBox="1"/>
          <p:nvPr/>
        </p:nvSpPr>
        <p:spPr>
          <a:xfrm>
            <a:off x="8795938" y="3442008"/>
            <a:ext cx="2299410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Normalization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96EC90DE-50AC-9DEF-FB23-CDEEEB3EF6EA}"/>
              </a:ext>
            </a:extLst>
          </p:cNvPr>
          <p:cNvSpPr/>
          <p:nvPr/>
        </p:nvSpPr>
        <p:spPr>
          <a:xfrm>
            <a:off x="7465142" y="2617034"/>
            <a:ext cx="1138670" cy="26112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7837D-8A92-6765-D5BE-7A6C1D820E55}"/>
              </a:ext>
            </a:extLst>
          </p:cNvPr>
          <p:cNvSpPr/>
          <p:nvPr/>
        </p:nvSpPr>
        <p:spPr>
          <a:xfrm>
            <a:off x="529683" y="1459804"/>
            <a:ext cx="3102814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FA173-9399-882A-9598-7F0C4E32E3A9}"/>
              </a:ext>
            </a:extLst>
          </p:cNvPr>
          <p:cNvSpPr/>
          <p:nvPr/>
        </p:nvSpPr>
        <p:spPr>
          <a:xfrm>
            <a:off x="529682" y="3637113"/>
            <a:ext cx="3102814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AB2C0E-0099-494F-1AC5-94ABFE14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</p:spTree>
    <p:extLst>
      <p:ext uri="{BB962C8B-B14F-4D97-AF65-F5344CB8AC3E}">
        <p14:creationId xmlns:p14="http://schemas.microsoft.com/office/powerpoint/2010/main" val="200776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33CC-B589-594D-146C-45BD10FC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1DD197-71B2-B6BE-CE58-9DB2F7E1981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E475B2-1AD6-7E38-4825-D7DC6DAE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78429"/>
            <a:ext cx="3949095" cy="4652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1F9D9-172D-E546-C8D1-7BD1654D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90" y="1677905"/>
            <a:ext cx="4632732" cy="3601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6BB00-F9E8-F4EA-E0D4-C4EB5DFAA9C4}"/>
              </a:ext>
            </a:extLst>
          </p:cNvPr>
          <p:cNvSpPr/>
          <p:nvPr/>
        </p:nvSpPr>
        <p:spPr>
          <a:xfrm>
            <a:off x="677332" y="1578429"/>
            <a:ext cx="3734411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7C312-CCD4-93DD-C8A9-DCFD0C9706A8}"/>
              </a:ext>
            </a:extLst>
          </p:cNvPr>
          <p:cNvSpPr/>
          <p:nvPr/>
        </p:nvSpPr>
        <p:spPr>
          <a:xfrm>
            <a:off x="5262490" y="1677905"/>
            <a:ext cx="3734411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C5AB70-4A73-B60F-1AD6-C704889CA447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Findings </a:t>
            </a:r>
          </a:p>
        </p:txBody>
      </p:sp>
    </p:spTree>
    <p:extLst>
      <p:ext uri="{BB962C8B-B14F-4D97-AF65-F5344CB8AC3E}">
        <p14:creationId xmlns:p14="http://schemas.microsoft.com/office/powerpoint/2010/main" val="290800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09969-DF15-AB00-0FCE-2041F26D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4E428-F414-0611-63AB-522E06B912A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AB19BB-8200-DCBB-850D-D4185D75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68" y="1367627"/>
            <a:ext cx="4904062" cy="269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3C4A7-445C-C81C-C3C3-FE3EC708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4" y="4066256"/>
            <a:ext cx="7226631" cy="27917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0E20C9-6013-767D-F079-4C82B906A040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Findings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0ACF6-B13D-D0F9-F366-37AF7D825E03}"/>
              </a:ext>
            </a:extLst>
          </p:cNvPr>
          <p:cNvSpPr txBox="1"/>
          <p:nvPr/>
        </p:nvSpPr>
        <p:spPr>
          <a:xfrm>
            <a:off x="5326486" y="2187252"/>
            <a:ext cx="3421588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 : Basket sales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67EB4-B5FE-6A1D-D6A9-0790B2C1389A}"/>
              </a:ext>
            </a:extLst>
          </p:cNvPr>
          <p:cNvSpPr txBox="1"/>
          <p:nvPr/>
        </p:nvSpPr>
        <p:spPr>
          <a:xfrm>
            <a:off x="677334" y="5197196"/>
            <a:ext cx="241725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Weekly sales trend</a:t>
            </a:r>
          </a:p>
        </p:txBody>
      </p:sp>
    </p:spTree>
    <p:extLst>
      <p:ext uri="{BB962C8B-B14F-4D97-AF65-F5344CB8AC3E}">
        <p14:creationId xmlns:p14="http://schemas.microsoft.com/office/powerpoint/2010/main" val="425473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E4B3-5C75-1644-8B6F-8F263FC6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8BD08-A1A8-277C-928B-6DE28C5D548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2E16D08-5775-7A06-EE8E-9399E1F4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6A9DE-7409-C3E5-10A2-7CD9AB49FA59}"/>
              </a:ext>
            </a:extLst>
          </p:cNvPr>
          <p:cNvSpPr txBox="1"/>
          <p:nvPr/>
        </p:nvSpPr>
        <p:spPr>
          <a:xfrm>
            <a:off x="196566" y="1498996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Expenditure by Income and Household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93900-7376-27D2-DBA9-BCA92C2C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3805"/>
            <a:ext cx="9645541" cy="47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95DF-0228-7F7E-956A-CD850601F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1CCF7-7F8F-48A9-8B95-CBAD8DEA7D5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A608B61-C4A0-96A2-D615-F78455A6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0" y="2122929"/>
            <a:ext cx="9147826" cy="456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22E3A9-4487-7221-5C26-1F6A6D4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ECC9B-36C7-60CC-FEB9-1B1DF84FA9F7}"/>
              </a:ext>
            </a:extLst>
          </p:cNvPr>
          <p:cNvSpPr txBox="1"/>
          <p:nvPr/>
        </p:nvSpPr>
        <p:spPr>
          <a:xfrm>
            <a:off x="3169736" y="1675325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Categories: Fastest Growth &amp; Buggest Incline</a:t>
            </a:r>
          </a:p>
        </p:txBody>
      </p:sp>
    </p:spTree>
    <p:extLst>
      <p:ext uri="{BB962C8B-B14F-4D97-AF65-F5344CB8AC3E}">
        <p14:creationId xmlns:p14="http://schemas.microsoft.com/office/powerpoint/2010/main" val="1127152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2305-204D-9D64-AB2E-28F33EC8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29387C-4955-8AC3-75AF-1E2D595C4531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D2F252-0359-F0D4-960B-784F8912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8" y="1809711"/>
            <a:ext cx="4743752" cy="37003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D508B2-378A-3C27-ED8A-44BDD29108E9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Exploratory Findings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088E3-330A-EA1B-BC78-F10392309852}"/>
              </a:ext>
            </a:extLst>
          </p:cNvPr>
          <p:cNvSpPr txBox="1"/>
          <p:nvPr/>
        </p:nvSpPr>
        <p:spPr>
          <a:xfrm>
            <a:off x="6199183" y="3042949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Coupon lift – basket spend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642195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5DD7E-FF68-A643-7C0D-8DE63FFE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59AA6F-0ACE-F429-D59E-BB88E336D935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0425EE-4956-23BD-9A36-3F26D9BE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0" y="2318270"/>
            <a:ext cx="5102994" cy="205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FF6CC-73A5-EE9F-A41D-8FF375C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6" y="4388785"/>
            <a:ext cx="5252737" cy="2107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5AC97-EFBA-C412-5188-174A7389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93" y="2335775"/>
            <a:ext cx="5056351" cy="2053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343BF-2364-1217-23C5-6FEC4851C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06" y="4540023"/>
            <a:ext cx="5074693" cy="20530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BE7ACEF-D127-8FC3-05DD-6F6078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85D0-7C76-6698-5A66-30F44565D02F}"/>
              </a:ext>
            </a:extLst>
          </p:cNvPr>
          <p:cNvSpPr/>
          <p:nvPr/>
        </p:nvSpPr>
        <p:spPr>
          <a:xfrm>
            <a:off x="1524420" y="2300767"/>
            <a:ext cx="3102814" cy="2514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8EF18-245E-DCCC-F239-11F2079875C0}"/>
              </a:ext>
            </a:extLst>
          </p:cNvPr>
          <p:cNvSpPr/>
          <p:nvPr/>
        </p:nvSpPr>
        <p:spPr>
          <a:xfrm>
            <a:off x="6627414" y="2318269"/>
            <a:ext cx="3102814" cy="2339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21472-9C90-862F-1CF2-F3CEE6C0760E}"/>
              </a:ext>
            </a:extLst>
          </p:cNvPr>
          <p:cNvSpPr/>
          <p:nvPr/>
        </p:nvSpPr>
        <p:spPr>
          <a:xfrm>
            <a:off x="1539017" y="4371283"/>
            <a:ext cx="3102814" cy="2514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E4718-0D77-50CF-9026-C628C0A867A8}"/>
              </a:ext>
            </a:extLst>
          </p:cNvPr>
          <p:cNvSpPr/>
          <p:nvPr/>
        </p:nvSpPr>
        <p:spPr>
          <a:xfrm>
            <a:off x="6877645" y="4503642"/>
            <a:ext cx="3102814" cy="2686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2C24-82A3-8EF6-0D0F-00A48DA26FD8}"/>
              </a:ext>
            </a:extLst>
          </p:cNvPr>
          <p:cNvSpPr txBox="1"/>
          <p:nvPr/>
        </p:nvSpPr>
        <p:spPr>
          <a:xfrm>
            <a:off x="3281812" y="1528703"/>
            <a:ext cx="3988935" cy="3077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Campaign Effect :  Spend &amp; Trips / household</a:t>
            </a:r>
          </a:p>
        </p:txBody>
      </p:sp>
    </p:spTree>
    <p:extLst>
      <p:ext uri="{BB962C8B-B14F-4D97-AF65-F5344CB8AC3E}">
        <p14:creationId xmlns:p14="http://schemas.microsoft.com/office/powerpoint/2010/main" val="388933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368C6-C65B-BAD7-935B-69B3F34A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D12-B10C-7BB4-FDE0-C96DDB4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Benchmark Plan </a:t>
            </a:r>
            <a:r>
              <a:rPr lang="en-US" sz="1600" dirty="0"/>
              <a:t>(Postgres 14 | MySQL 8 (+Docker)| SQL Server 2022)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715F1-E554-3171-8B48-183FA443965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ED522A86-7062-751B-DD5C-B242D27E9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139" y="1617184"/>
            <a:ext cx="8742863" cy="419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Admin tools in scope – </a:t>
            </a:r>
            <a:r>
              <a:rPr lang="en-US" altLang="en-US" sz="1400" dirty="0"/>
              <a:t>SSMS (SQL Server), </a:t>
            </a:r>
            <a:r>
              <a:rPr lang="en-US" altLang="en-US" sz="1400" dirty="0" err="1"/>
              <a:t>pgAdmin</a:t>
            </a:r>
            <a:r>
              <a:rPr lang="en-US" altLang="en-US" sz="1400" dirty="0"/>
              <a:t> (Postgres), Workbench (MySQL)w/Docker ; GUI usability is part of the final score.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Level playing field – </a:t>
            </a:r>
            <a:r>
              <a:rPr lang="en-US" altLang="en-US" sz="1400" dirty="0"/>
              <a:t>Engines now run on-different hardware; either use one benchmark box or normalize TPS to cores / RAM / SSD to remove spec bias.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Real workload – </a:t>
            </a:r>
            <a:r>
              <a:rPr lang="en-US" altLang="en-US" sz="1400" dirty="0"/>
              <a:t>Load the raw dunnhumby CSVs (no TPC-C), drive a 50-client read-heavy </a:t>
            </a:r>
            <a:r>
              <a:rPr lang="en-US" altLang="en-US" sz="1400" dirty="0" err="1"/>
              <a:t>HammerDB</a:t>
            </a:r>
            <a:r>
              <a:rPr lang="en-US" altLang="en-US" sz="1400" dirty="0"/>
              <a:t> / SQL script drawn from our actual queries.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Metrics &amp; telemetry – </a:t>
            </a:r>
            <a:r>
              <a:rPr lang="en-US" altLang="en-US" sz="1400" dirty="0"/>
              <a:t>Normalized TPS, P95 latency, CPU/MEM/Disk; per-query plans via EXPLAIN, Performance Schema &amp; Query Store; host counters via PerfMon / Activity Monitor and Prometheus → Grafana dashboards.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Scorecard – </a:t>
            </a:r>
            <a:r>
              <a:rPr lang="en-US" altLang="en-US" sz="1400" dirty="0"/>
              <a:t>Rank each engine on speed, latency, tuning effort, GUI maturity, and license cost to reach a balanced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242822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C698E-4FCA-335A-D0B6-9CD25946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0D7-AEBF-6D4E-4884-C1BC8C5B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0E75B5-F8D0-9077-2602-502BAFDC95E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51B24D28-11D7-8CAE-691A-6E90F8536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40613"/>
            <a:ext cx="8594725" cy="504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500" b="1" dirty="0"/>
              <a:t>Cross-engine EDA </a:t>
            </a:r>
            <a:r>
              <a:rPr lang="en-US" altLang="en-US" sz="1600" b="1" dirty="0"/>
              <a:t>: </a:t>
            </a:r>
            <a:r>
              <a:rPr lang="en-US" altLang="en-US" sz="1400" dirty="0"/>
              <a:t>rerun the exploratory queries on MySQL and SQL Server</a:t>
            </a:r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400" b="1" dirty="0"/>
              <a:t>Tool benchmark : </a:t>
            </a:r>
            <a:r>
              <a:rPr lang="en-US" altLang="en-US" sz="1400" dirty="0"/>
              <a:t>compare </a:t>
            </a:r>
            <a:r>
              <a:rPr lang="en-US" altLang="en-US" sz="1400" dirty="0" err="1"/>
              <a:t>pgAdmin</a:t>
            </a:r>
            <a:r>
              <a:rPr lang="en-US" altLang="en-US" sz="1400" dirty="0"/>
              <a:t>, MySQL Workbench and SSMS for load/query/admin speed</a:t>
            </a:r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400" b="1" dirty="0"/>
              <a:t>Schema test</a:t>
            </a:r>
            <a:r>
              <a:rPr lang="en-US" altLang="en-US" sz="1400" dirty="0"/>
              <a:t>: measure performance of surrogate Vs. composite keys on the same fact table.</a:t>
            </a:r>
          </a:p>
          <a:p>
            <a:pPr marL="342900" indent="-342900" fontAlgn="base">
              <a:lnSpc>
                <a:spcPct val="140000"/>
              </a:lnSpc>
              <a:buFont typeface="Arial" pitchFamily="34" charset="0"/>
              <a:buAutoNum type="arabicPeriod"/>
            </a:pPr>
            <a:r>
              <a:rPr lang="en-US" sz="1400" b="1" dirty="0"/>
              <a:t>NoSQL feasibility check: </a:t>
            </a:r>
            <a:r>
              <a:rPr lang="en-US" sz="1400" dirty="0"/>
              <a:t>run the same exploratory queries in a document/column store (e.g., MongoDB or </a:t>
            </a:r>
            <a:r>
              <a:rPr lang="en-US" sz="1400" dirty="0" err="1"/>
              <a:t>BigQuery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) to gauge practicality and effort</a:t>
            </a:r>
            <a:endParaRPr lang="en-US" altLang="en-US" sz="1400" dirty="0"/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600" b="1" dirty="0"/>
              <a:t>Analytics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b="1" dirty="0"/>
              <a:t>⁠</a:t>
            </a:r>
            <a:r>
              <a:rPr lang="en-US" altLang="en-US" sz="1400" dirty="0"/>
              <a:t>Review outliers , and analysis with their exclusion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Pure spend patterns : </a:t>
            </a:r>
            <a:r>
              <a:rPr lang="en-US" altLang="en-US" sz="1400" i="1" dirty="0">
                <a:solidFill>
                  <a:srgbClr val="0070C0"/>
                </a:solidFill>
              </a:rPr>
              <a:t>When do people drop the most cash? Repeat buys?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Demographics vs spend : </a:t>
            </a:r>
            <a:r>
              <a:rPr lang="en-US" altLang="en-US" sz="1400" i="1" dirty="0">
                <a:solidFill>
                  <a:srgbClr val="0070C0"/>
                </a:solidFill>
              </a:rPr>
              <a:t>Do income or age groups shop differently?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⁠Promo / campaign impact: </a:t>
            </a:r>
            <a:r>
              <a:rPr lang="en-US" altLang="en-US" sz="1400" i="1" dirty="0">
                <a:solidFill>
                  <a:srgbClr val="0070C0"/>
                </a:solidFill>
              </a:rPr>
              <a:t>Which of the promote truly move the needle?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Growth category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2440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7D6A-B962-35C3-97C9-6EC53247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Scope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301C-12A3-660C-312D-E339890D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</a:t>
            </a:r>
            <a:r>
              <a:rPr lang="en-US" dirty="0"/>
              <a:t> – Build a reproducible, SQL-ready pipeline that turns dunnhumby’s the </a:t>
            </a:r>
            <a:r>
              <a:rPr lang="en-US" i="1" dirty="0"/>
              <a:t>Complete Journey</a:t>
            </a:r>
            <a:r>
              <a:rPr lang="en-US" dirty="0"/>
              <a:t> household-level transactions dataset, spanning 2 years, into actionable insights for business leaders.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Business questions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How are customers’ spending patterns shifting?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Which demographics and product categories drive growth?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Does direct marketing lift sales?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Dataset in Scope </a:t>
            </a:r>
            <a:r>
              <a:rPr lang="en-US" dirty="0"/>
              <a:t>– Two-year history of every item purchased by 2,500 households, enriched with campaign, coupon, in-store display, and demographic overlays.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D9685D-B385-69C2-654B-EAFE24F64597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8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19A3E-E7C6-6E8F-C416-5CE438D9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6AF-6B13-7A81-6323-09139FD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5" y="2249906"/>
            <a:ext cx="9692640" cy="1325562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983711-538A-E871-DA45-1BDFD03EA09D}"/>
              </a:ext>
            </a:extLst>
          </p:cNvPr>
          <p:cNvCxnSpPr/>
          <p:nvPr/>
        </p:nvCxnSpPr>
        <p:spPr>
          <a:xfrm>
            <a:off x="893903" y="3661693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8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18D562-6110-48DA-F276-02E56AC5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34169"/>
              </p:ext>
            </p:extLst>
          </p:nvPr>
        </p:nvGraphicFramePr>
        <p:xfrm>
          <a:off x="1045028" y="67239"/>
          <a:ext cx="7347859" cy="6723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78">
                  <a:extLst>
                    <a:ext uri="{9D8B030D-6E8A-4147-A177-3AD203B41FA5}">
                      <a16:colId xmlns:a16="http://schemas.microsoft.com/office/drawing/2014/main" val="3284873854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2192739189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1721707309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2358835682"/>
                    </a:ext>
                  </a:extLst>
                </a:gridCol>
                <a:gridCol w="2135147">
                  <a:extLst>
                    <a:ext uri="{9D8B030D-6E8A-4147-A177-3AD203B41FA5}">
                      <a16:colId xmlns:a16="http://schemas.microsoft.com/office/drawing/2014/main" val="2823902982"/>
                    </a:ext>
                  </a:extLst>
                </a:gridCol>
              </a:tblGrid>
              <a:tr h="2868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#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table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description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Key_columns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why it exists / how we’ll use it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1588851746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department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a top-level merchandise department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department_id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first level of the product hierarchy; needed for category roll-ups and department-level growth analysis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708335921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2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commodity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a sub-department grouping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commodity_id (PK), department_id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lets you look at finer merchandise groupings (e.g. Produce → Fresh Vegetables)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971185664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3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sub_commodity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the lowest merchandise grouping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sub_commodity_id (PK), commodity_id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finest category granularity before individual SKUs; useful for “growth category” questions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741304674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4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SKU / UPC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product_id (PK), sub_commodity_id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connects every transaction line to its category hierarchy and brand/size attributes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79889328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5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hh_demographic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household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household_key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carries income band, age band, household size, etc.; drives demographic-impact analysis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046068485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6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campaign_desc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marketing campaign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tells campaign type (A/B/C) and start/end day; base for campaign-effect queries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506314508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7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campaign_table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(household × campaign) receipt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(household_key,campaign)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which household was targeted by which campaign; join to demographic &amp; redemption data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11044233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8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coupon_header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distinct coupon (campaign + 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(campaign,coupon_upc)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header so we know a coupon exists even before linking SKUs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992561238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9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coupon_item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(coupon × product)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(campaign,coupon_upc,product_id)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enumerates all SKUs a coupon can be redeemed on; needed for product-level uplift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073689465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10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coupon_redempt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coupon redemption event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(household_key,day,campaign,coupon_upc)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evidence that a customer actually used the coupon; key to measuring lift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064486733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11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basket_header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shopping trip / ticket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basket_id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captures trip date, store, household; basis for basket-size measures, repeat-visit cadence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793629084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12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basket_item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line item inside a basket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(basket_id,product_id)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quantity, price paid, discounts; feeds spend totals and price/discount analytics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206371111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13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causal_data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product–store–week promo status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(product_id,store_id,week_no,display,mailer)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indicates if the item was on display or in the weekly ad; used to isolate promo lift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471269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3C924-A542-AA73-5CD6-B40D1CE26B81}"/>
              </a:ext>
            </a:extLst>
          </p:cNvPr>
          <p:cNvSpPr txBox="1"/>
          <p:nvPr/>
        </p:nvSpPr>
        <p:spPr>
          <a:xfrm>
            <a:off x="8665029" y="2978331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Updated Table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43ECA-35C7-0327-E465-8A34B6B96AA0}"/>
              </a:ext>
            </a:extLst>
          </p:cNvPr>
          <p:cNvSpPr/>
          <p:nvPr/>
        </p:nvSpPr>
        <p:spPr>
          <a:xfrm>
            <a:off x="2501153" y="0"/>
            <a:ext cx="954741" cy="67235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A4-B914-6635-4C16-322DB2BE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427-5592-5FD1-2E2B-4818C9A2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1" y="0"/>
            <a:ext cx="10467181" cy="132556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Why MySQL in Docker </a:t>
            </a:r>
            <a:r>
              <a:rPr lang="en-US" altLang="en-US" sz="1800" dirty="0"/>
              <a:t>(while Postgres &amp; SQL Server run locally)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B70C96-DEE7-E4A1-E42C-E9EB90140E5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6DB3BA6-179B-0067-927F-2DE404D33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59507"/>
            <a:ext cx="8614778" cy="394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Benchmark control – </a:t>
            </a:r>
            <a:r>
              <a:rPr lang="en-US" altLang="en-US" sz="1700" dirty="0"/>
              <a:t>Container caps CPU/RAM and resets caches each run, giving clean, hardware-neutral numbers.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Cloud-native realism – </a:t>
            </a:r>
            <a:r>
              <a:rPr lang="en-US" altLang="en-US" sz="1700" dirty="0"/>
              <a:t>Mirrors how modern apps ship DBs in containers/K8s, so tests reflect real DevOps deployment.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Cost clarity – </a:t>
            </a:r>
            <a:r>
              <a:rPr lang="en-US" altLang="en-US" sz="1700" dirty="0"/>
              <a:t>--</a:t>
            </a:r>
            <a:r>
              <a:rPr lang="en-US" altLang="en-US" sz="1700" dirty="0" err="1"/>
              <a:t>cpus</a:t>
            </a:r>
            <a:r>
              <a:rPr lang="en-US" altLang="en-US" sz="1700" dirty="0"/>
              <a:t> &amp; --memory flags map directly to cloud VM SKUs, letting us price MySQL’s footprint to the cent.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Avoid silos – </a:t>
            </a:r>
            <a:r>
              <a:rPr lang="en-US" altLang="en-US" sz="1700" dirty="0"/>
              <a:t>Evaluating both bare-metal installs and containerized services covers the full spectrum of delivery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76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B83B8-E07D-31AB-E292-03DC6592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923-664F-B33E-4C47-0A84006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Group 6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8DD3C-76E3-CDF7-1744-A10EEBE7EAB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34667565-F75A-FC98-339F-59FD87DF2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4535" y="2015253"/>
            <a:ext cx="5810960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dirty="0"/>
              <a:t>Shwetha Shenoy-Kamath</a:t>
            </a:r>
          </a:p>
          <a:p>
            <a:pPr fontAlgn="base">
              <a:lnSpc>
                <a:spcPct val="140000"/>
              </a:lnSpc>
            </a:pPr>
            <a:r>
              <a:rPr lang="en-US" altLang="en-US" dirty="0"/>
              <a:t>Swarnaditya Maitra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dirty="0"/>
              <a:t>Hatim </a:t>
            </a:r>
            <a:r>
              <a:rPr lang="en-US" altLang="en-US" dirty="0" err="1"/>
              <a:t>Urabi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7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A625-8F15-73ED-1CB3-78883508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828E-C83B-EAE4-794C-B5254FA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Workstreams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0671-80F9-DA21-84A8-EC727C63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 fontAlgn="base">
              <a:lnSpc>
                <a:spcPct val="140000"/>
              </a:lnSpc>
            </a:pPr>
            <a:r>
              <a:rPr lang="en-US" altLang="en-US" sz="1700" b="1" dirty="0"/>
              <a:t>Workstreams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Data engineering </a:t>
            </a:r>
            <a:r>
              <a:rPr lang="en-US" altLang="en-US" sz="1600" b="1" dirty="0"/>
              <a:t>– </a:t>
            </a:r>
            <a:r>
              <a:rPr lang="en-US" altLang="en-US" sz="1600" dirty="0"/>
              <a:t>Stage raw CSVs, clean data-quality issues, and load into three RDBMS engines (PostgreSQL 14, MySQL 8, SQL Server 2022).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Data modeling </a:t>
            </a:r>
            <a:r>
              <a:rPr lang="en-US" altLang="en-US" sz="1600" dirty="0"/>
              <a:t>– Design schema tables and an ERD linking all tables covering transactions, households, products, and promotions.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Analytics &amp; visualization </a:t>
            </a:r>
            <a:r>
              <a:rPr lang="en-US" altLang="en-US" sz="1600" b="1" dirty="0"/>
              <a:t>– </a:t>
            </a:r>
            <a:r>
              <a:rPr lang="en-US" altLang="en-US" sz="1600" dirty="0"/>
              <a:t>Run EDA notebooks to surface spending trends, demographic segments, category lift, and campaign effectiveness.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Benchmarking</a:t>
            </a:r>
            <a:r>
              <a:rPr lang="en-US" altLang="en-US" sz="1600" b="1" dirty="0"/>
              <a:t> – </a:t>
            </a:r>
            <a:r>
              <a:rPr lang="en-US" altLang="en-US" sz="1600" dirty="0"/>
              <a:t>Compare query latency, index efficiency, and storage footprint across the three databases.</a:t>
            </a:r>
          </a:p>
          <a:p>
            <a:pPr lvl="0" fontAlgn="base">
              <a:lnSpc>
                <a:spcPct val="140000"/>
              </a:lnSpc>
            </a:pPr>
            <a:r>
              <a:rPr lang="en-US" altLang="en-US" sz="1700" b="1" dirty="0"/>
              <a:t>Deliverable – </a:t>
            </a:r>
            <a:r>
              <a:rPr lang="en-US" altLang="en-US" sz="1700" dirty="0"/>
              <a:t>A concise deck + demo schema that equips stakeholders to optimize promotions, inventory, and customer engagement strategies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54784F-9FF4-46D3-9E85-6DDDD93FD51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8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1777-249A-0DF4-E06F-086F1586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E981-B1CD-5E9E-73E2-83ECA64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1922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in Scope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CB892-BBBA-53A5-E5A8-5360C5653F20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8F083D28-B2D6-9A29-805E-0A28C00FD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654151"/>
            <a:ext cx="8761412" cy="412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>
                <a:solidFill>
                  <a:srgbClr val="0070C0"/>
                </a:solidFill>
              </a:rPr>
              <a:t>Source</a:t>
            </a:r>
            <a:r>
              <a:rPr lang="en-US" altLang="en-US" sz="1600" b="1" dirty="0"/>
              <a:t> – </a:t>
            </a:r>
            <a:r>
              <a:rPr lang="en-US" altLang="en-US" sz="1600" dirty="0"/>
              <a:t>Dunnhumby’s </a:t>
            </a:r>
            <a:r>
              <a:rPr lang="en-US" altLang="en-US" sz="1600" b="1" dirty="0"/>
              <a:t>The Complete Journey </a:t>
            </a:r>
            <a:r>
              <a:rPr lang="en-US" altLang="en-US" sz="1600" dirty="0"/>
              <a:t>public retail dataset </a:t>
            </a:r>
            <a:r>
              <a:rPr lang="en-US" altLang="en-US" sz="1200" i="1" dirty="0"/>
              <a:t>(downloaded as raw CSVs).</a:t>
            </a:r>
            <a:endParaRPr lang="en-US" altLang="en-US" sz="1600" i="1" dirty="0"/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Coverage – </a:t>
            </a:r>
            <a:r>
              <a:rPr lang="en-US" altLang="en-US" sz="1600" dirty="0"/>
              <a:t>104 weeks of item-level transactions for ≈ 2,500 households.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Breadth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Basket details: </a:t>
            </a:r>
            <a:r>
              <a:rPr lang="en-US" altLang="en-US" sz="1300" dirty="0"/>
              <a:t>product UPC, quantity, net price, discount, store, day, week.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Promotions: </a:t>
            </a:r>
            <a:r>
              <a:rPr lang="en-US" altLang="en-US" sz="1300" dirty="0"/>
              <a:t>campaign assignments, coupon pools &amp; redemptions, in-store display flags.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Demographics: </a:t>
            </a:r>
            <a:r>
              <a:rPr lang="en-US" altLang="en-US" sz="1300" dirty="0"/>
              <a:t>age-band, income bracket, household size, kids/pets indicators.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Volume </a:t>
            </a:r>
            <a:r>
              <a:rPr lang="en-US" altLang="en-US" sz="1300" dirty="0"/>
              <a:t>– ~40 M line items, 3 data tables, 5 lookup tables, ~3 GB uncompressed.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Analytic potential – </a:t>
            </a:r>
            <a:r>
              <a:rPr lang="en-US" altLang="en-US" sz="1600" dirty="0"/>
              <a:t>Enables spend-trend tracking, demographic segmentation, promo-lift measurement, and category growth analysis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2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2D64-478E-E5C3-9167-7BF0D552E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B0F1-5711-C56B-C628-AD5FFB20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7703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1EF866-E547-4467-9E3C-CA2E56FC74A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C689E8D6-089E-7E38-221A-4E6ECD2AE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00855"/>
            <a:ext cx="951304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0070C0"/>
                </a:solidFill>
              </a:rPr>
              <a:t>Fact (data) tables </a:t>
            </a:r>
            <a:r>
              <a:rPr lang="en-US" altLang="en-US" sz="1600" b="1" dirty="0"/>
              <a:t>— the spine of every query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/>
              <a:t>transaction_data | </a:t>
            </a:r>
            <a:r>
              <a:rPr lang="en-US" altLang="en-US" sz="1500" dirty="0"/>
              <a:t>Item-level sales for each basket → 2.6 M rows keyed by 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, 				</a:t>
            </a:r>
            <a:r>
              <a:rPr lang="en-US" altLang="en-US" sz="1500" dirty="0" err="1"/>
              <a:t>basket_id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product_id</a:t>
            </a:r>
            <a:r>
              <a:rPr lang="en-US" altLang="en-US" sz="1500" dirty="0"/>
              <a:t>, date, store, price.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 err="1"/>
              <a:t>campaign_table</a:t>
            </a:r>
            <a:r>
              <a:rPr lang="en-US" altLang="en-US" sz="1500" b="1" dirty="0"/>
              <a:t> | </a:t>
            </a:r>
            <a:r>
              <a:rPr lang="en-US" altLang="en-US" sz="1500" dirty="0"/>
              <a:t>Connects households to the campaigns they received (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, 				campaign).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 err="1"/>
              <a:t>hh_demographic</a:t>
            </a:r>
            <a:r>
              <a:rPr lang="en-US" altLang="en-US" sz="1500" b="1" dirty="0"/>
              <a:t> | </a:t>
            </a:r>
            <a:r>
              <a:rPr lang="en-US" altLang="en-US" sz="1500" dirty="0"/>
              <a:t>Age, income, and household-size segments for every 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endParaRPr lang="en-US" altLang="en-US" sz="1500" dirty="0"/>
          </a:p>
          <a:p>
            <a:pPr marL="0" marR="0"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0070C0"/>
                </a:solidFill>
              </a:rPr>
              <a:t>Lookup (dimension) tables </a:t>
            </a:r>
            <a:r>
              <a:rPr lang="en-US" altLang="en-US" sz="1600" b="1" dirty="0"/>
              <a:t>— enrich and slice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>
                <a:solidFill>
                  <a:schemeClr val="tx1"/>
                </a:solidFill>
              </a:rPr>
              <a:t>product</a:t>
            </a:r>
            <a:r>
              <a:rPr lang="en-US" altLang="en-US" spc="10" dirty="0">
                <a:solidFill>
                  <a:schemeClr val="tx1"/>
                </a:solidFill>
              </a:rPr>
              <a:t> | Dept → commodity → SKU hierarchy, brand, pack size (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 err="1">
                <a:solidFill>
                  <a:schemeClr val="tx1"/>
                </a:solidFill>
              </a:rPr>
              <a:t>campaign_desc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| Campaign name, start / end dates (campaign).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>
                <a:solidFill>
                  <a:schemeClr val="tx1"/>
                </a:solidFill>
              </a:rPr>
              <a:t>coupon &amp; </a:t>
            </a:r>
            <a:r>
              <a:rPr lang="en-US" altLang="en-US" b="1" spc="10" dirty="0" err="1">
                <a:solidFill>
                  <a:schemeClr val="tx1"/>
                </a:solidFill>
              </a:rPr>
              <a:t>coupon_redempt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| Offer details and actual redemptions (link campaign, </a:t>
            </a:r>
            <a:r>
              <a:rPr lang="en-US" altLang="en-US" spc="10" dirty="0" err="1">
                <a:solidFill>
                  <a:schemeClr val="tx1"/>
                </a:solidFill>
              </a:rPr>
              <a:t>coupon_upc</a:t>
            </a:r>
            <a:r>
              <a:rPr lang="en-US" altLang="en-US" spc="10" dirty="0">
                <a:solidFill>
                  <a:schemeClr val="tx1"/>
                </a:solidFill>
              </a:rPr>
              <a:t>, 					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 err="1">
                <a:solidFill>
                  <a:schemeClr val="tx1"/>
                </a:solidFill>
              </a:rPr>
              <a:t>causal_data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</a:t>
            </a:r>
            <a:r>
              <a:rPr lang="en-US" altLang="en-US" dirty="0"/>
              <a:t> → 36.8 M rows that </a:t>
            </a:r>
            <a:r>
              <a:rPr lang="en-US" altLang="en-US" spc="10" dirty="0">
                <a:solidFill>
                  <a:schemeClr val="tx1"/>
                </a:solidFill>
              </a:rPr>
              <a:t>Flags if a product was in the weekly mailer or on display (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, </a:t>
            </a:r>
            <a:r>
              <a:rPr lang="en-US" altLang="en-US" spc="10" dirty="0" err="1">
                <a:solidFill>
                  <a:schemeClr val="tx1"/>
                </a:solidFill>
              </a:rPr>
              <a:t>store_id</a:t>
            </a:r>
            <a:r>
              <a:rPr lang="en-US" altLang="en-US" spc="10" dirty="0">
                <a:solidFill>
                  <a:schemeClr val="tx1"/>
                </a:solidFill>
              </a:rPr>
              <a:t>, </a:t>
            </a:r>
            <a:r>
              <a:rPr lang="en-US" altLang="en-US" spc="10" dirty="0" err="1">
                <a:solidFill>
                  <a:schemeClr val="tx1"/>
                </a:solidFill>
              </a:rPr>
              <a:t>week_no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999F1-5E83-7273-421A-CD225499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31" y="665707"/>
            <a:ext cx="7710488" cy="59471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C433B5C-666C-ABF3-EE41-93DDBFD7738F}"/>
              </a:ext>
            </a:extLst>
          </p:cNvPr>
          <p:cNvGrpSpPr/>
          <p:nvPr/>
        </p:nvGrpSpPr>
        <p:grpSpPr>
          <a:xfrm>
            <a:off x="131977" y="245097"/>
            <a:ext cx="2026598" cy="1636668"/>
            <a:chOff x="424207" y="156660"/>
            <a:chExt cx="1621410" cy="1480008"/>
          </a:xfrm>
        </p:grpSpPr>
        <p:sp>
          <p:nvSpPr>
            <p:cNvPr id="2" name="Explosion: 14 Points 1">
              <a:extLst>
                <a:ext uri="{FF2B5EF4-FFF2-40B4-BE49-F238E27FC236}">
                  <a16:creationId xmlns:a16="http://schemas.microsoft.com/office/drawing/2014/main" id="{D992B491-F36E-A190-D177-B099839623C9}"/>
                </a:ext>
              </a:extLst>
            </p:cNvPr>
            <p:cNvSpPr/>
            <p:nvPr/>
          </p:nvSpPr>
          <p:spPr>
            <a:xfrm>
              <a:off x="424207" y="156660"/>
              <a:ext cx="1621410" cy="1480008"/>
            </a:xfrm>
            <a:prstGeom prst="irregularSeal2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23DA2A-5B8B-66E2-FDC7-C0B200FECC10}"/>
                </a:ext>
              </a:extLst>
            </p:cNvPr>
            <p:cNvGrpSpPr/>
            <p:nvPr/>
          </p:nvGrpSpPr>
          <p:grpSpPr>
            <a:xfrm>
              <a:off x="572928" y="470100"/>
              <a:ext cx="1312828" cy="991053"/>
              <a:chOff x="638520" y="413540"/>
              <a:chExt cx="1312828" cy="991053"/>
            </a:xfrm>
          </p:grpSpPr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761AB597-8A2A-0D34-6478-75127040D2AA}"/>
                  </a:ext>
                </a:extLst>
              </p:cNvPr>
              <p:cNvSpPr/>
              <p:nvPr/>
            </p:nvSpPr>
            <p:spPr>
              <a:xfrm>
                <a:off x="641022" y="413540"/>
                <a:ext cx="1310326" cy="991053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3D92B-976D-E874-8F8C-DADBBA9FBE7D}"/>
                  </a:ext>
                </a:extLst>
              </p:cNvPr>
              <p:cNvSpPr txBox="1"/>
              <p:nvPr/>
            </p:nvSpPr>
            <p:spPr>
              <a:xfrm rot="19847790">
                <a:off x="638520" y="742076"/>
                <a:ext cx="1173610" cy="33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Reference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89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F9DE-9179-AEAD-02B8-103F52EB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9" y="235244"/>
            <a:ext cx="9692640" cy="1325562"/>
          </a:xfrm>
        </p:spPr>
        <p:txBody>
          <a:bodyPr/>
          <a:lstStyle/>
          <a:p>
            <a:r>
              <a:rPr lang="en-US" dirty="0"/>
              <a:t>Why Postgres, MySQL 8, and MS SQL Server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6995D6-02B5-9F2D-58C7-20CF02F22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619" y="1795181"/>
            <a:ext cx="8691753" cy="416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endParaRPr lang="en-US" altLang="en-US" sz="1700" b="1" dirty="0"/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PostgreSQL 14+ – </a:t>
            </a:r>
            <a:r>
              <a:rPr lang="en-US" altLang="en-US" sz="1700" dirty="0"/>
              <a:t>Rich analytics (CTEs, JSONB) in a lightweight open-source image, but 22 M-row speed demands tuned </a:t>
            </a:r>
            <a:r>
              <a:rPr lang="en-US" altLang="en-US" sz="1700" dirty="0" err="1"/>
              <a:t>work_mem</a:t>
            </a:r>
            <a:r>
              <a:rPr lang="en-US" altLang="en-US" sz="1700" dirty="0"/>
              <a:t> and a post-load vacuum.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MySQL 8.0 – </a:t>
            </a:r>
            <a:r>
              <a:rPr lang="en-US" altLang="en-US" sz="1700" dirty="0"/>
              <a:t>Blazing LOAD DATA INFILE and new window/hash joins, yet FK checks must be disabled and composite indexes /surrogate keys added to keep queries snappy.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MS SQL Server 2022 – </a:t>
            </a:r>
            <a:r>
              <a:rPr lang="en-US" altLang="en-US" sz="1700" dirty="0"/>
              <a:t>Column store indexes and a top-tier optimizer, countered by a heavyweight container and production-license costs.</a:t>
            </a:r>
          </a:p>
          <a:p>
            <a:pPr marR="0" lvl="0" fontAlgn="base">
              <a:lnSpc>
                <a:spcPct val="140000"/>
              </a:lnSpc>
              <a:tabLst/>
            </a:pPr>
            <a:endParaRPr lang="en-US" altLang="en-US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F4E1E4-6E18-07A0-B014-7EA7E8075036}"/>
              </a:ext>
            </a:extLst>
          </p:cNvPr>
          <p:cNvCxnSpPr/>
          <p:nvPr/>
        </p:nvCxnSpPr>
        <p:spPr>
          <a:xfrm>
            <a:off x="827619" y="1782279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483A751C-C12B-C597-9D2F-8FCE70BDF2E4}"/>
              </a:ext>
            </a:extLst>
          </p:cNvPr>
          <p:cNvSpPr/>
          <p:nvPr/>
        </p:nvSpPr>
        <p:spPr>
          <a:xfrm>
            <a:off x="327999" y="2576427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821A5-181D-6644-667D-611382285220}"/>
              </a:ext>
            </a:extLst>
          </p:cNvPr>
          <p:cNvSpPr/>
          <p:nvPr/>
        </p:nvSpPr>
        <p:spPr>
          <a:xfrm>
            <a:off x="359790" y="3429000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004A1E-6F65-46BF-E2B9-6EBDCC88EBA1}"/>
              </a:ext>
            </a:extLst>
          </p:cNvPr>
          <p:cNvSpPr/>
          <p:nvPr/>
        </p:nvSpPr>
        <p:spPr>
          <a:xfrm>
            <a:off x="327999" y="4744530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0DF7-072F-11C9-88C5-F2F1EB7F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BCB8-8C12-9EDD-4AAE-1878E1F1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35" y="507914"/>
            <a:ext cx="9692640" cy="65625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Integrity &amp; Primary Key Strategy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FE9BF1-FA55-2739-3F81-ABAD54EAF48B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5C21E0-2F67-E27C-5251-E106B667D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583" y="1418772"/>
            <a:ext cx="10340170" cy="535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Pain points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b="1" dirty="0"/>
              <a:t> </a:t>
            </a:r>
            <a:r>
              <a:rPr lang="en-US" altLang="en-US" sz="1400" dirty="0"/>
              <a:t>Attribute types out of sync (INT ↔ BIGINT ↔ VARCHAR)</a:t>
            </a:r>
            <a:br>
              <a:rPr lang="en-US" altLang="en-US" sz="1400" dirty="0"/>
            </a:br>
            <a:r>
              <a:rPr lang="en-US" altLang="en-US" sz="1400" dirty="0"/>
              <a:t>• Nulls &amp; duplicates in </a:t>
            </a:r>
            <a:r>
              <a:rPr lang="en-US" altLang="en-US" sz="1400" dirty="0" err="1"/>
              <a:t>household_key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basket_id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product_id</a:t>
            </a:r>
            <a:br>
              <a:rPr lang="en-US" altLang="en-US" sz="1400" dirty="0"/>
            </a:br>
            <a:r>
              <a:rPr lang="en-US" altLang="en-US" sz="1400" dirty="0"/>
              <a:t>• </a:t>
            </a:r>
            <a:r>
              <a:rPr lang="en-US" altLang="en-US" sz="1400" dirty="0" err="1"/>
              <a:t>hh_demographic</a:t>
            </a:r>
            <a:r>
              <a:rPr lang="en-US" altLang="en-US" sz="1400" dirty="0"/>
              <a:t> has just 801 rows, so many transactions lack a matching household ⇒ decide whether to drop or impute before joins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>
                <a:solidFill>
                  <a:srgbClr val="0070C0"/>
                </a:solidFill>
              </a:rPr>
              <a:t>Option 1 </a:t>
            </a:r>
            <a:r>
              <a:rPr lang="en-US" altLang="en-US" sz="1700" b="1" dirty="0"/>
              <a:t>— Surrogate Primary Key </a:t>
            </a:r>
            <a:r>
              <a:rPr lang="en-US" altLang="en-US" sz="1050" b="1" dirty="0"/>
              <a:t>(</a:t>
            </a:r>
            <a:r>
              <a:rPr lang="en-US" altLang="en-US" sz="1050" b="1" dirty="0" err="1"/>
              <a:t>trans_id</a:t>
            </a:r>
            <a:r>
              <a:rPr lang="en-US" altLang="en-US" sz="1050" b="1" dirty="0"/>
              <a:t> BIGINT IDENTITY)</a:t>
            </a:r>
            <a:br>
              <a:rPr lang="en-US" altLang="en-US" sz="1700" b="1" dirty="0"/>
            </a:br>
            <a:r>
              <a:rPr lang="en-US" altLang="en-US" sz="1400" dirty="0"/>
              <a:t>✓ Thin joins, simpler indexing, easier sharding later</a:t>
            </a:r>
            <a:br>
              <a:rPr lang="en-US" altLang="en-US" sz="1400" dirty="0"/>
            </a:br>
            <a:r>
              <a:rPr lang="en-US" altLang="en-US" sz="1400" dirty="0"/>
              <a:t>✕ Still need a unique constraint on the three business columns; analysis adds one hop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>
                <a:solidFill>
                  <a:srgbClr val="0070C0"/>
                </a:solidFill>
              </a:rPr>
              <a:t>Option 2 </a:t>
            </a:r>
            <a:r>
              <a:rPr lang="en-US" altLang="en-US" sz="1700" b="1" dirty="0"/>
              <a:t>— Composite Primary Key </a:t>
            </a:r>
            <a:r>
              <a:rPr lang="en-US" altLang="en-US" sz="1100" b="1" dirty="0"/>
              <a:t>(</a:t>
            </a:r>
            <a:r>
              <a:rPr lang="en-US" altLang="en-US" sz="1100" b="1" dirty="0" err="1"/>
              <a:t>household_key</a:t>
            </a:r>
            <a:r>
              <a:rPr lang="en-US" altLang="en-US" sz="1100" b="1" dirty="0"/>
              <a:t> + </a:t>
            </a:r>
            <a:r>
              <a:rPr lang="en-US" altLang="en-US" sz="1100" b="1" dirty="0" err="1"/>
              <a:t>basket_id</a:t>
            </a:r>
            <a:r>
              <a:rPr lang="en-US" altLang="en-US" sz="1100" b="1" dirty="0"/>
              <a:t> + </a:t>
            </a:r>
            <a:r>
              <a:rPr lang="en-US" altLang="en-US" sz="1100" b="1" dirty="0" err="1"/>
              <a:t>product_id</a:t>
            </a:r>
            <a:r>
              <a:rPr lang="en-US" altLang="en-US" sz="1100" b="1" dirty="0"/>
              <a:t>)</a:t>
            </a:r>
            <a:br>
              <a:rPr lang="en-US" altLang="en-US" sz="1100" b="1" dirty="0"/>
            </a:br>
            <a:r>
              <a:rPr lang="en-US" altLang="en-US" sz="1400" dirty="0"/>
              <a:t>✓ Preserves natural grain; used for Week 6 EDA and promo joins</a:t>
            </a:r>
            <a:br>
              <a:rPr lang="en-US" altLang="en-US" sz="1400" dirty="0"/>
            </a:br>
            <a:r>
              <a:rPr lang="en-US" altLang="en-US" sz="1400" dirty="0"/>
              <a:t>✕ Wide key inflates indexes; must dedupe rows first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Chosen path </a:t>
            </a:r>
            <a:br>
              <a:rPr lang="en-US" altLang="en-US" sz="1700" dirty="0"/>
            </a:br>
            <a:r>
              <a:rPr lang="en-US" altLang="en-US" sz="1400" dirty="0"/>
              <a:t>Load a </a:t>
            </a:r>
            <a:r>
              <a:rPr lang="en-US" altLang="en-US" sz="1400" b="1" dirty="0"/>
              <a:t>cleaned </a:t>
            </a:r>
            <a:r>
              <a:rPr lang="en-US" altLang="en-US" sz="1400" b="1" dirty="0">
                <a:solidFill>
                  <a:srgbClr val="0070C0"/>
                </a:solidFill>
              </a:rPr>
              <a:t>composite-PK</a:t>
            </a:r>
            <a:r>
              <a:rPr lang="en-US" altLang="en-US" sz="1400" b="1" dirty="0"/>
              <a:t> and 3NF/BCNF-normalized table </a:t>
            </a:r>
            <a:r>
              <a:rPr lang="en-US" altLang="en-US" sz="1400" dirty="0"/>
              <a:t>for integrity checks and </a:t>
            </a:r>
            <a:r>
              <a:rPr lang="en-US" altLang="en-US" sz="1400" b="1" dirty="0"/>
              <a:t>Week 6</a:t>
            </a:r>
            <a:r>
              <a:rPr lang="en-US" altLang="en-US" sz="1400" dirty="0"/>
              <a:t> analysis; introduce a surrogate </a:t>
            </a:r>
            <a:r>
              <a:rPr lang="en-US" altLang="en-US" sz="1400" dirty="0" err="1"/>
              <a:t>trans_id</a:t>
            </a:r>
            <a:r>
              <a:rPr lang="en-US" altLang="en-US" sz="1400" dirty="0"/>
              <a:t> only if future performance testing shows a need for </a:t>
            </a:r>
            <a:r>
              <a:rPr lang="en-US" altLang="en-US" sz="1400" b="1" dirty="0"/>
              <a:t>Week 10</a:t>
            </a:r>
            <a:r>
              <a:rPr lang="en-US" altLang="en-US" sz="1400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56103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A120-86FC-46C7-25BA-AAEB6DF8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119-43A1-969D-46BD-576C95A6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89" y="179509"/>
            <a:ext cx="9692640" cy="703393"/>
          </a:xfrm>
        </p:spPr>
        <p:txBody>
          <a:bodyPr/>
          <a:lstStyle/>
          <a:p>
            <a:r>
              <a:rPr lang="en-US" dirty="0"/>
              <a:t>Entity-Relationship Diagram(ERD)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FB08F8-8527-1272-070B-D24540218E56}"/>
              </a:ext>
            </a:extLst>
          </p:cNvPr>
          <p:cNvCxnSpPr/>
          <p:nvPr/>
        </p:nvCxnSpPr>
        <p:spPr>
          <a:xfrm>
            <a:off x="696187" y="1046375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0383784-E36D-BB13-B731-DD8CDA0BF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23" y="1338605"/>
            <a:ext cx="5047013" cy="53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41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681</TotalTime>
  <Words>1782</Words>
  <Application>Microsoft Macintosh PowerPoint</Application>
  <PresentationFormat>Widescreen</PresentationFormat>
  <Paragraphs>172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Century Schoolbook</vt:lpstr>
      <vt:lpstr>Times New Roman</vt:lpstr>
      <vt:lpstr>Wingdings 2</vt:lpstr>
      <vt:lpstr>View</vt:lpstr>
      <vt:lpstr>Retail Customer Behavior for Growth</vt:lpstr>
      <vt:lpstr>Project Scope &amp; Goals</vt:lpstr>
      <vt:lpstr>Project Workstreams &amp; Deliverables</vt:lpstr>
      <vt:lpstr>Dataset in Scope</vt:lpstr>
      <vt:lpstr>Relational Schema</vt:lpstr>
      <vt:lpstr>PowerPoint Presentation</vt:lpstr>
      <vt:lpstr>Why Postgres, MySQL 8, and MS SQL Server</vt:lpstr>
      <vt:lpstr>Integrity &amp; Primary Key Strategy</vt:lpstr>
      <vt:lpstr>Entity-Relationship Diagram(ERD)</vt:lpstr>
      <vt:lpstr>Exploratory Findings </vt:lpstr>
      <vt:lpstr>Exploratory Findings </vt:lpstr>
      <vt:lpstr>PowerPoint Presentation</vt:lpstr>
      <vt:lpstr>PowerPoint Presentation</vt:lpstr>
      <vt:lpstr>Exploratory Findings </vt:lpstr>
      <vt:lpstr>Exploratory Findings </vt:lpstr>
      <vt:lpstr>PowerPoint Presentation</vt:lpstr>
      <vt:lpstr>Exploratory Findings </vt:lpstr>
      <vt:lpstr>Benchmark Plan (Postgres 14 | MySQL 8 (+Docker)| SQL Server 2022)</vt:lpstr>
      <vt:lpstr>Next Steps</vt:lpstr>
      <vt:lpstr>Appendix</vt:lpstr>
      <vt:lpstr>PowerPoint Presentation</vt:lpstr>
      <vt:lpstr>Why MySQL in Docker (while Postgres &amp; SQL Server run locally)</vt:lpstr>
      <vt:lpstr>Group 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Shwetha Kamath</dc:creator>
  <cp:lastModifiedBy>Swarnaditya Maitra</cp:lastModifiedBy>
  <cp:revision>26</cp:revision>
  <dcterms:created xsi:type="dcterms:W3CDTF">2025-08-01T13:04:43Z</dcterms:created>
  <dcterms:modified xsi:type="dcterms:W3CDTF">2025-08-02T17:00:18Z</dcterms:modified>
</cp:coreProperties>
</file>