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5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1B27-74EF-41ED-A4FD-DC5AA553A89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AEA1-4F69-4199-8151-08493D4F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2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218" y="-914225"/>
            <a:ext cx="12619672" cy="88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97" y="-1303337"/>
            <a:ext cx="13992225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8" y="-1476375"/>
            <a:ext cx="12258675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8" y="-1476375"/>
            <a:ext cx="12258675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2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Benzen</dc:creator>
  <cp:lastModifiedBy>Chris Benzen</cp:lastModifiedBy>
  <cp:revision>2</cp:revision>
  <dcterms:created xsi:type="dcterms:W3CDTF">2018-01-25T06:24:09Z</dcterms:created>
  <dcterms:modified xsi:type="dcterms:W3CDTF">2018-01-25T06:27:26Z</dcterms:modified>
</cp:coreProperties>
</file>