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980" y="-10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4C4-9617-4011-B89B-8F1357ADA058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C11F-44A5-474E-B8C8-C7F229999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4C4-9617-4011-B89B-8F1357ADA058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C11F-44A5-474E-B8C8-C7F229999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4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2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4C4-9617-4011-B89B-8F1357ADA058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C11F-44A5-474E-B8C8-C7F229999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4C4-9617-4011-B89B-8F1357ADA058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C11F-44A5-474E-B8C8-C7F229999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3" y="4994489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3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4C4-9617-4011-B89B-8F1357ADA058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C11F-44A5-474E-B8C8-C7F229999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3" y="2054650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3" y="2054650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4C4-9617-4011-B89B-8F1357ADA058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C11F-44A5-474E-B8C8-C7F229999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4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4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4C4-9617-4011-B89B-8F1357ADA058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C11F-44A5-474E-B8C8-C7F229999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4C4-9617-4011-B89B-8F1357ADA058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C11F-44A5-474E-B8C8-C7F229999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4C4-9617-4011-B89B-8F1357ADA058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C11F-44A5-474E-B8C8-C7F229999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3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3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4C4-9617-4011-B89B-8F1357ADA058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C11F-44A5-474E-B8C8-C7F229999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2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4C4-9617-4011-B89B-8F1357ADA058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C11F-44A5-474E-B8C8-C7F229999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B4C4-9617-4011-B89B-8F1357ADA058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C11F-44A5-474E-B8C8-C7F229999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4135"/>
            <a:ext cx="16764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Start Robot</a:t>
            </a:r>
            <a:endParaRPr lang="en-US" sz="2400" b="1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71500" y="821225"/>
            <a:ext cx="1447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Move for 1s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" y="1356760"/>
            <a:ext cx="1447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Zero Pt Turn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50" y="1892295"/>
            <a:ext cx="2019300" cy="78319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Until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Object Detected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2810913"/>
            <a:ext cx="1828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Move to Object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346448"/>
            <a:ext cx="1809750" cy="78319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Until:</a:t>
            </a:r>
          </a:p>
          <a:p>
            <a:pPr algn="ctr"/>
            <a:r>
              <a:rPr lang="en-US" dirty="0" smtClean="0"/>
              <a:t>Object is Close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" y="4265066"/>
            <a:ext cx="2057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Determine Object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4800600"/>
            <a:ext cx="2133600" cy="78319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If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Object is Canister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2450" y="6324600"/>
            <a:ext cx="14859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Close Gate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0275" y="6705600"/>
            <a:ext cx="1543050" cy="78319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Until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Light Found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6705600"/>
            <a:ext cx="2209800" cy="78319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If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Canister Magnetic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6897141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 Up 3s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53400" y="5410200"/>
            <a:ext cx="1676400" cy="78319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Until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In Drop-Zone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5601741"/>
            <a:ext cx="1752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Move Forward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5410200"/>
            <a:ext cx="1752600" cy="78319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Until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Wall Detected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57900" y="4544816"/>
            <a:ext cx="1676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Perpendicular to Wall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57900" y="3987206"/>
            <a:ext cx="1676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Direction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19800" y="3429596"/>
            <a:ext cx="1752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Move Forward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19800" y="2488903"/>
            <a:ext cx="1752600" cy="78319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Until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Wall Detected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57900" y="1931293"/>
            <a:ext cx="1676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Light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19800" y="664607"/>
            <a:ext cx="1752600" cy="78319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Until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In Drop-Zone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19500" y="285690"/>
            <a:ext cx="1295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Gate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2450" y="6897141"/>
            <a:ext cx="14859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Zero Pt Turn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0" y="6897141"/>
            <a:ext cx="1219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Light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81400" y="81909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 Up 3s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" idx="2"/>
            <a:endCxn id="6" idx="0"/>
          </p:cNvCxnSpPr>
          <p:nvPr/>
        </p:nvCxnSpPr>
        <p:spPr>
          <a:xfrm>
            <a:off x="1295400" y="685800"/>
            <a:ext cx="0" cy="135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295400" y="1221335"/>
            <a:ext cx="0" cy="135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295400" y="1756870"/>
            <a:ext cx="0" cy="135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95400" y="2675488"/>
            <a:ext cx="0" cy="135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95400" y="3211023"/>
            <a:ext cx="0" cy="135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295400" y="4129641"/>
            <a:ext cx="0" cy="135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5400" y="4665176"/>
            <a:ext cx="0" cy="135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295400" y="5583793"/>
            <a:ext cx="0" cy="7408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8" idx="2"/>
            <a:endCxn id="37" idx="0"/>
          </p:cNvCxnSpPr>
          <p:nvPr/>
        </p:nvCxnSpPr>
        <p:spPr>
          <a:xfrm>
            <a:off x="1295400" y="6724710"/>
            <a:ext cx="0" cy="1724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38350" y="7097196"/>
            <a:ext cx="16192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9" idx="3"/>
            <a:endCxn id="20" idx="1"/>
          </p:cNvCxnSpPr>
          <p:nvPr/>
        </p:nvCxnSpPr>
        <p:spPr>
          <a:xfrm>
            <a:off x="3743325" y="7097197"/>
            <a:ext cx="1428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0" idx="3"/>
            <a:endCxn id="21" idx="1"/>
          </p:cNvCxnSpPr>
          <p:nvPr/>
        </p:nvCxnSpPr>
        <p:spPr>
          <a:xfrm flipV="1">
            <a:off x="6096000" y="7097196"/>
            <a:ext cx="7620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1" idx="3"/>
            <a:endCxn id="38" idx="1"/>
          </p:cNvCxnSpPr>
          <p:nvPr/>
        </p:nvCxnSpPr>
        <p:spPr>
          <a:xfrm>
            <a:off x="8229600" y="7097196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8" idx="0"/>
            <a:endCxn id="25" idx="2"/>
          </p:cNvCxnSpPr>
          <p:nvPr/>
        </p:nvCxnSpPr>
        <p:spPr>
          <a:xfrm flipV="1">
            <a:off x="8991600" y="6193393"/>
            <a:ext cx="0" cy="703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0" idx="0"/>
            <a:endCxn id="26" idx="2"/>
          </p:cNvCxnSpPr>
          <p:nvPr/>
        </p:nvCxnSpPr>
        <p:spPr>
          <a:xfrm flipV="1">
            <a:off x="4991100" y="6001851"/>
            <a:ext cx="0" cy="7037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6" idx="3"/>
            <a:endCxn id="27" idx="1"/>
          </p:cNvCxnSpPr>
          <p:nvPr/>
        </p:nvCxnSpPr>
        <p:spPr>
          <a:xfrm>
            <a:off x="5867400" y="5801796"/>
            <a:ext cx="1524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38" idx="0"/>
            <a:endCxn id="21" idx="0"/>
          </p:cNvCxnSpPr>
          <p:nvPr/>
        </p:nvCxnSpPr>
        <p:spPr>
          <a:xfrm rot="16200000" flipV="1">
            <a:off x="8267700" y="6173241"/>
            <a:ext cx="12700" cy="1447800"/>
          </a:xfrm>
          <a:prstGeom prst="bentConnector3">
            <a:avLst>
              <a:gd name="adj1" fmla="val 279310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6896100" y="5252702"/>
            <a:ext cx="0" cy="1574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8" idx="0"/>
            <a:endCxn id="29" idx="2"/>
          </p:cNvCxnSpPr>
          <p:nvPr/>
        </p:nvCxnSpPr>
        <p:spPr>
          <a:xfrm flipV="1">
            <a:off x="6896100" y="4387316"/>
            <a:ext cx="0" cy="157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9" idx="0"/>
            <a:endCxn id="31" idx="2"/>
          </p:cNvCxnSpPr>
          <p:nvPr/>
        </p:nvCxnSpPr>
        <p:spPr>
          <a:xfrm flipV="1">
            <a:off x="6896100" y="3829706"/>
            <a:ext cx="0" cy="157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1" idx="0"/>
            <a:endCxn id="33" idx="2"/>
          </p:cNvCxnSpPr>
          <p:nvPr/>
        </p:nvCxnSpPr>
        <p:spPr>
          <a:xfrm flipV="1">
            <a:off x="6896100" y="3272096"/>
            <a:ext cx="0" cy="157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3" idx="0"/>
            <a:endCxn id="34" idx="2"/>
          </p:cNvCxnSpPr>
          <p:nvPr/>
        </p:nvCxnSpPr>
        <p:spPr>
          <a:xfrm flipV="1">
            <a:off x="6896100" y="2331403"/>
            <a:ext cx="0" cy="157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4" idx="0"/>
            <a:endCxn id="35" idx="2"/>
          </p:cNvCxnSpPr>
          <p:nvPr/>
        </p:nvCxnSpPr>
        <p:spPr>
          <a:xfrm flipV="1">
            <a:off x="6896100" y="1447800"/>
            <a:ext cx="0" cy="4834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39" idx="2"/>
            <a:endCxn id="7" idx="3"/>
          </p:cNvCxnSpPr>
          <p:nvPr/>
        </p:nvCxnSpPr>
        <p:spPr>
          <a:xfrm rot="5400000">
            <a:off x="2974443" y="264057"/>
            <a:ext cx="337615" cy="22479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36" idx="2"/>
            <a:endCxn id="39" idx="0"/>
          </p:cNvCxnSpPr>
          <p:nvPr/>
        </p:nvCxnSpPr>
        <p:spPr>
          <a:xfrm>
            <a:off x="4267200" y="685800"/>
            <a:ext cx="0" cy="133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1" idx="0"/>
            <a:endCxn id="36" idx="3"/>
          </p:cNvCxnSpPr>
          <p:nvPr/>
        </p:nvCxnSpPr>
        <p:spPr>
          <a:xfrm rot="16200000" flipV="1">
            <a:off x="4767278" y="633368"/>
            <a:ext cx="4371945" cy="40767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35" idx="0"/>
            <a:endCxn id="36" idx="3"/>
          </p:cNvCxnSpPr>
          <p:nvPr/>
        </p:nvCxnSpPr>
        <p:spPr>
          <a:xfrm rot="16200000" flipV="1">
            <a:off x="5816069" y="-415424"/>
            <a:ext cx="178862" cy="19812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124200" y="4992141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 Up 3s</a:t>
            </a:r>
            <a:endParaRPr lang="en-US" dirty="0"/>
          </a:p>
        </p:txBody>
      </p:sp>
      <p:cxnSp>
        <p:nvCxnSpPr>
          <p:cNvPr id="140" name="Elbow Connector 118"/>
          <p:cNvCxnSpPr>
            <a:stCxn id="138" idx="0"/>
            <a:endCxn id="7" idx="3"/>
          </p:cNvCxnSpPr>
          <p:nvPr/>
        </p:nvCxnSpPr>
        <p:spPr>
          <a:xfrm rot="16200000" flipV="1">
            <a:off x="1196987" y="2379128"/>
            <a:ext cx="3435326" cy="17907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" idx="3"/>
            <a:endCxn id="138" idx="1"/>
          </p:cNvCxnSpPr>
          <p:nvPr/>
        </p:nvCxnSpPr>
        <p:spPr>
          <a:xfrm flipV="1">
            <a:off x="2362200" y="5192196"/>
            <a:ext cx="7620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 rot="16200000">
            <a:off x="893177" y="57362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yes</a:t>
            </a:r>
            <a:endParaRPr lang="en-US" b="1" i="1" dirty="0"/>
          </a:p>
        </p:txBody>
      </p:sp>
      <p:sp>
        <p:nvSpPr>
          <p:cNvPr id="147" name="TextBox 146"/>
          <p:cNvSpPr txBox="1"/>
          <p:nvPr/>
        </p:nvSpPr>
        <p:spPr>
          <a:xfrm rot="16200000">
            <a:off x="4593223" y="61934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yes</a:t>
            </a:r>
            <a:endParaRPr lang="en-US" b="1" i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2438400" y="49192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no</a:t>
            </a:r>
            <a:endParaRPr lang="en-US" b="1" i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6172200" y="6781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no</a:t>
            </a:r>
            <a:endParaRPr lang="en-US" b="1" i="1" dirty="0"/>
          </a:p>
        </p:txBody>
      </p:sp>
      <p:cxnSp>
        <p:nvCxnSpPr>
          <p:cNvPr id="150" name="Elbow Connector 133"/>
          <p:cNvCxnSpPr>
            <a:stCxn id="34" idx="0"/>
            <a:endCxn id="26" idx="0"/>
          </p:cNvCxnSpPr>
          <p:nvPr/>
        </p:nvCxnSpPr>
        <p:spPr>
          <a:xfrm rot="16200000" flipH="1" flipV="1">
            <a:off x="4108376" y="2814017"/>
            <a:ext cx="3670448" cy="1905000"/>
          </a:xfrm>
          <a:prstGeom prst="bentConnector3">
            <a:avLst>
              <a:gd name="adj1" fmla="val -65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67700" y="4857690"/>
            <a:ext cx="1447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Zero Pt Turn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25" idx="0"/>
            <a:endCxn id="71" idx="2"/>
          </p:cNvCxnSpPr>
          <p:nvPr/>
        </p:nvCxnSpPr>
        <p:spPr>
          <a:xfrm flipV="1">
            <a:off x="8991600" y="5257800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87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HarryKatz</dc:creator>
  <cp:lastModifiedBy>HarryKatz</cp:lastModifiedBy>
  <cp:revision>11</cp:revision>
  <dcterms:created xsi:type="dcterms:W3CDTF">2014-03-10T03:01:42Z</dcterms:created>
  <dcterms:modified xsi:type="dcterms:W3CDTF">2014-03-10T18:06:59Z</dcterms:modified>
</cp:coreProperties>
</file>