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22" r:id="rId3"/>
    <p:sldId id="353" r:id="rId4"/>
    <p:sldId id="258" r:id="rId5"/>
    <p:sldId id="354" r:id="rId6"/>
    <p:sldId id="355" r:id="rId7"/>
    <p:sldId id="273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44" autoAdjust="0"/>
  </p:normalViewPr>
  <p:slideViewPr>
    <p:cSldViewPr snapToGrid="0">
      <p:cViewPr varScale="1">
        <p:scale>
          <a:sx n="57" d="100"/>
          <a:sy n="57" d="100"/>
        </p:scale>
        <p:origin x="10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48827-CEB3-4BCA-9372-46839704EED1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33D1-0765-4EBD-BF7D-9C3C4C8D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92BD1-7B41-48D4-B5B4-00A467BC407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34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92BD1-7B41-48D4-B5B4-00A467BC407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0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66FA3B-A692-4A17-B4E4-12A233944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CC7470-963B-4C19-9C0A-EED787DB1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E01BAC8-D966-4FDF-9639-4A21526D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620DF9-6042-4D1E-ADA3-60426AD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5415C28-3F98-45D6-BFFE-00E864C2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7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37D279-5FB2-4D31-9ACF-787ECF18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D84FD8C-DDCE-4B88-9DAE-ED90C160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65D8D4B-068F-4D51-B38A-EB5CED7B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BDD6304-7FF1-4A2B-BA18-34746B18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33527A0-C89D-44D0-B6A0-A5C49CC1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E698751-62D7-4788-9B77-91A27911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BA409DA-CE5A-4F80-807F-C9CA680E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A635C4-8AC1-43A9-8F63-F9D5B44D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46B96F-0ADF-43F9-8A01-C5832194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F8C1827-FE49-4BA5-B502-979730B4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17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32044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9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99100" cy="6858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11642980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818122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17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99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642980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072228" y="6411265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7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6489" y="343451"/>
            <a:ext cx="159022" cy="1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6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1860033" y="2775096"/>
            <a:ext cx="1871995" cy="2456123"/>
          </a:xfrm>
          <a:prstGeom prst="round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921113" y="6438754"/>
            <a:ext cx="3497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49B6D55-4680-4DC5-B665-330CCBA60EFE}" type="slidenum">
              <a:rPr lang="ru-RU" sz="900" b="0" baseline="0" smtClean="0">
                <a:solidFill>
                  <a:schemeClr val="tx1"/>
                </a:solidFill>
                <a:latin typeface="+mj-lt"/>
                <a:ea typeface="Lato" panose="020F0502020204030203" pitchFamily="34" charset="0"/>
                <a:cs typeface="Poppins SemiBold" panose="02000000000000000000" pitchFamily="2" charset="0"/>
              </a:rPr>
              <a:pPr algn="ctr"/>
              <a:t>‹#›</a:t>
            </a:fld>
            <a:endParaRPr lang="ru-RU" sz="1200" b="0" baseline="0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51747" y="225267"/>
            <a:ext cx="214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Pixel</a:t>
            </a:r>
            <a: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 Vision</a:t>
            </a:r>
            <a:br>
              <a:rPr lang="en-US" sz="800" b="0" i="0" baseline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</a:b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Category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87711" y="225267"/>
            <a:ext cx="214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en-US" sz="800" b="0" i="0" dirty="0">
                <a:solidFill>
                  <a:schemeClr val="tx1"/>
                </a:solidFill>
                <a:latin typeface="Poppins SemiBold" panose="02000000000000000000" pitchFamily="2" charset="0"/>
                <a:ea typeface="Karla" pitchFamily="2" charset="0"/>
                <a:cs typeface="Poppins SemiBold" panose="02000000000000000000" pitchFamily="2" charset="0"/>
              </a:rPr>
              <a:t>2016</a:t>
            </a:r>
            <a:endParaRPr lang="ru-RU" sz="800" b="0" i="0" dirty="0">
              <a:solidFill>
                <a:schemeClr val="tx1"/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0" name="Рисунок 10"/>
          <p:cNvSpPr>
            <a:spLocks noGrp="1"/>
          </p:cNvSpPr>
          <p:nvPr>
            <p:ph type="pic" sz="quarter" idx="11"/>
          </p:nvPr>
        </p:nvSpPr>
        <p:spPr>
          <a:xfrm>
            <a:off x="4086003" y="2775096"/>
            <a:ext cx="1871995" cy="2456123"/>
          </a:xfrm>
          <a:prstGeom prst="round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2"/>
          </p:nvPr>
        </p:nvSpPr>
        <p:spPr>
          <a:xfrm>
            <a:off x="6311973" y="2775096"/>
            <a:ext cx="1871995" cy="2456123"/>
          </a:xfrm>
          <a:prstGeom prst="round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0"/>
          <p:cNvSpPr>
            <a:spLocks noGrp="1"/>
          </p:cNvSpPr>
          <p:nvPr>
            <p:ph type="pic" sz="quarter" idx="13"/>
          </p:nvPr>
        </p:nvSpPr>
        <p:spPr>
          <a:xfrm>
            <a:off x="8537944" y="2775096"/>
            <a:ext cx="1871995" cy="2456123"/>
          </a:xfrm>
          <a:prstGeom prst="round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168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95D037-C3C9-4ACD-8BF9-739FF387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E022C69-BAED-47EA-812A-2E20FED7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EBBA87F-E6F3-4F52-B611-41217D49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95577DB-13B4-481C-B1DC-B0930794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35FA70-F8A6-4131-B7D0-837AEAE4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1BF599-9FE9-4D84-BDB9-DC1FF5FF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BC5858F-619A-4D7D-B479-063CE7B9E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77D6BEE-240E-40E8-A2E2-A699F3C3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1D1249-274D-4618-8AF4-C2536025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2C506-C2AA-49F8-8719-2EE26778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9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A2519F-1C00-4339-81F6-5A429465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7BFCC8-5A45-41A0-B788-B6E58AD9D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584A672-4AD6-4A3C-B436-8261DD11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53E07B0-9FCD-4003-9406-609E2B67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F3B8096-3A32-4135-A2B9-5E4BD887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29E30FA-4D5E-432A-A7C1-D06E6ED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519B62-716D-49B1-B19D-A062F8CC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F73BC27-6B4C-4729-97AD-177BC8E6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4116817-DABB-4922-B2C9-449CC9EC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FF87EA2-8514-4E1D-9CE2-AB709007C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6358577-8C45-446C-8C0B-E91EE4543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0301A01-DB7A-43B2-A583-D5DB806A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8C47728-ADF8-4664-B983-DE7BAC0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1DAF35C-A05B-4AC4-822C-1C994578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A1DFE-DBBF-469D-A875-25F10D0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14DE65F-0FE9-469E-9F48-3925E389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28E1178-0252-42C1-85C6-C776EFB0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2DBC02B-BF6F-4FA4-A69C-43897AE8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9DA9A68-94D9-48BF-BBE0-2C53D68E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6A80122-E36A-4F6C-BD22-02E1AE7B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62F5F1-9C8D-42CD-AB5E-6170C5E8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0820B7-3F7E-4413-858E-65BDCAA6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B297BB-64F1-4CB2-879F-00F7CD3B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F0F604A-A206-480F-8E50-B18B55B9E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E0810C-C4A4-4559-BFCB-7B2D13B4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0E2939-DE81-4AD5-B8BE-B46EA82C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E262059-B1CD-4DB2-A42F-3F2AAFCD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D7DAF9-A254-4BC7-90A6-A7C991A6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4A91965-2F09-425D-9674-EF9F4CCAA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D9CC95-629F-4100-96E7-21AC8DBCE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E4ECDCB-3412-4A49-BB8B-444921F4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6F04FCE-12DE-449D-9C86-8069D81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56994D2-E65A-4F0A-B3DC-0FCA6A47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A93C485-EF5A-432B-9924-0E5EEF59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3562268-F3E3-4EEB-ACF0-481E94D2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461777-4F7B-4981-B087-E4990D6F3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D44C0-9C5E-4774-A160-0AA6B6AD6D63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E372BB-1F28-4B0A-BEF3-5A2219454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888F1B5-1110-4A24-9C13-D45BF146F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6500-B786-40BD-8442-330A5032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hỗ dành sẵn cho Hình ảnh 10">
            <a:extLst>
              <a:ext uri="{FF2B5EF4-FFF2-40B4-BE49-F238E27FC236}">
                <a16:creationId xmlns:a16="http://schemas.microsoft.com/office/drawing/2014/main" id="{02A0B80D-6792-4C61-87D7-E0B790889D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864" y="0"/>
            <a:ext cx="10590272" cy="6858000"/>
          </a:xfrm>
        </p:spPr>
      </p:pic>
      <p:sp>
        <p:nvSpPr>
          <p:cNvPr id="6" name="Прямоугольник 5"/>
          <p:cNvSpPr/>
          <p:nvPr/>
        </p:nvSpPr>
        <p:spPr>
          <a:xfrm>
            <a:off x="3423684" y="2115879"/>
            <a:ext cx="5507666" cy="229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869365" y="2843662"/>
            <a:ext cx="4616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4400" spc="150" dirty="0">
                <a:solidFill>
                  <a:srgbClr val="27947F"/>
                </a:solidFill>
                <a:latin typeface="Montserrat SemiBold" panose="00000700000000000000" pitchFamily="50" charset="0"/>
              </a:rPr>
              <a:t>WE ARE ONECOM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6495" y="1949117"/>
            <a:ext cx="5847255" cy="2615796"/>
          </a:xfrm>
          <a:prstGeom prst="rect">
            <a:avLst/>
          </a:prstGeom>
          <a:noFill/>
          <a:ln w="285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288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3266735" y="1108150"/>
            <a:ext cx="5920520" cy="6719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</a:pP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We are the best team</a:t>
            </a:r>
            <a:endParaRPr lang="en-US" sz="3600" spc="100" dirty="0">
              <a:solidFill>
                <a:srgbClr val="0000ED"/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en-US" sz="32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32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2828260" y="1863364"/>
            <a:ext cx="6602819" cy="9553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sz="1200" kern="0" dirty="0" err="1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Vì</a:t>
            </a:r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 </a:t>
            </a:r>
            <a:r>
              <a:rPr lang="en-US" sz="1200" kern="0" dirty="0" err="1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mục</a:t>
            </a:r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 </a:t>
            </a:r>
            <a:r>
              <a:rPr lang="en-US" sz="1200" kern="0" dirty="0" err="1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tiêu</a:t>
            </a:r>
            <a:r>
              <a:rPr lang="en-US" sz="1200" kern="0" dirty="0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 qua </a:t>
            </a:r>
            <a:r>
              <a:rPr lang="en-US" sz="1200" kern="0" dirty="0" err="1">
                <a:solidFill>
                  <a:schemeClr val="bg1">
                    <a:lumMod val="65000"/>
                  </a:schemeClr>
                </a:solidFill>
                <a:latin typeface="Poppins" panose="02000000000000000000" pitchFamily="2" charset="0"/>
                <a:ea typeface="Karla" pitchFamily="2" charset="0"/>
                <a:cs typeface="Poppins" panose="02000000000000000000" pitchFamily="2" charset="0"/>
              </a:rPr>
              <a:t>môn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1860032" y="5422380"/>
            <a:ext cx="1871995" cy="50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1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Mai </a:t>
            </a:r>
            <a:r>
              <a:rPr lang="en-US" sz="21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Như</a:t>
            </a:r>
            <a:r>
              <a:rPr lang="en-US" sz="21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Ngọc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6012544" y="5422380"/>
            <a:ext cx="2470851" cy="53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Nguyễn Hữu Phước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3958784" y="5422380"/>
            <a:ext cx="2126432" cy="53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Hữu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Phát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Подзаголовок 2"/>
          <p:cNvSpPr txBox="1">
            <a:spLocks/>
          </p:cNvSpPr>
          <p:nvPr/>
        </p:nvSpPr>
        <p:spPr>
          <a:xfrm>
            <a:off x="8307023" y="5417436"/>
            <a:ext cx="2248111" cy="480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spcBef>
                <a:spcPts val="1200"/>
              </a:spcBef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Nguyễn Phi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Yến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1500"/>
              </a:lnSpc>
              <a:spcBef>
                <a:spcPts val="1200"/>
              </a:spcBef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5816552" y="1684812"/>
            <a:ext cx="696215" cy="0"/>
          </a:xfrm>
          <a:prstGeom prst="line">
            <a:avLst/>
          </a:prstGeom>
          <a:ln w="38100">
            <a:solidFill>
              <a:srgbClr val="E23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A941A4-8033-400C-9DA9-8CCDA74A7E5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r="119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EF9C2E-26B8-4520-965A-A4DC0967C2B3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1" t="-675" r="-701" b="67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6AD64D-FED7-460D-A0EA-7D4CFC8EFAF1}"/>
              </a:ext>
            </a:extLst>
          </p:cNvPr>
          <p:cNvPicPr preferRelativeResize="0">
            <a:picLocks noGrp="1" noChangeArrowheads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r="3236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25CB55C-BF14-4329-A008-DBA3E8516580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2" b="626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48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4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18033" y="1644211"/>
            <a:ext cx="4369616" cy="733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800"/>
              </a:lnSpc>
            </a:pPr>
            <a:r>
              <a:rPr lang="en-US" sz="3600" spc="100" dirty="0" err="1">
                <a:solidFill>
                  <a:srgbClr val="27947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OneCom</a:t>
            </a:r>
            <a:r>
              <a:rPr lang="en-US" sz="3600" spc="100" dirty="0">
                <a:solidFill>
                  <a:srgbClr val="27947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rgbClr val="27947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là</a:t>
            </a:r>
            <a:r>
              <a:rPr lang="en-US" sz="3600" spc="100" dirty="0">
                <a:solidFill>
                  <a:srgbClr val="27947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3600" spc="100" dirty="0" err="1">
                <a:solidFill>
                  <a:srgbClr val="27947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gì</a:t>
            </a:r>
            <a:r>
              <a:rPr lang="en-US" sz="3600" spc="100" dirty="0">
                <a:solidFill>
                  <a:srgbClr val="27947F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?</a:t>
            </a:r>
            <a:endParaRPr lang="ru-RU" sz="3200" b="1" spc="100" dirty="0">
              <a:solidFill>
                <a:srgbClr val="27947F"/>
              </a:solidFill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318033" y="2697153"/>
            <a:ext cx="6157738" cy="2796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OneCom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kern="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OneCom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ta:</a:t>
            </a:r>
          </a:p>
          <a:p>
            <a:pPr lvl="0"/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  <a:p>
            <a:pPr lvl="0"/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>
              <a:solidFill>
                <a:srgbClr val="2794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solidFill>
                <a:srgbClr val="2794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solidFill>
                <a:srgbClr val="2794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3F659B0D-FBBE-438B-BAFD-38A0C65E45CE}"/>
              </a:ext>
            </a:extLst>
          </p:cNvPr>
          <p:cNvSpPr/>
          <p:nvPr/>
        </p:nvSpPr>
        <p:spPr>
          <a:xfrm>
            <a:off x="11590867" y="279400"/>
            <a:ext cx="3302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2E33110-C7CD-49AC-ADDE-FE472E069112}"/>
              </a:ext>
            </a:extLst>
          </p:cNvPr>
          <p:cNvSpPr/>
          <p:nvPr/>
        </p:nvSpPr>
        <p:spPr>
          <a:xfrm>
            <a:off x="351367" y="245534"/>
            <a:ext cx="584200" cy="389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A0AC9D8E-9FB1-462B-BF3C-60A313206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0575" y="1187428"/>
            <a:ext cx="3818392" cy="24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0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24901" y="1269258"/>
            <a:ext cx="4175158" cy="2415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Dart, PHP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Cross-Platform Flutter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mySQL</a:t>
            </a:r>
            <a:endParaRPr lang="en-US" sz="2400" dirty="0">
              <a:solidFill>
                <a:srgbClr val="27947F"/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1200"/>
              </a:spcBef>
            </a:pPr>
            <a:endParaRPr lang="en-US" sz="2400" dirty="0">
              <a:solidFill>
                <a:srgbClr val="2794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ts val="1200"/>
              </a:spcBef>
            </a:pPr>
            <a:endParaRPr lang="en-US" sz="2400" dirty="0">
              <a:solidFill>
                <a:srgbClr val="2794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 descr="Lập Trình Ứng Dụng Mobile Với Dart Và Flutter (P1)">
            <a:extLst>
              <a:ext uri="{FF2B5EF4-FFF2-40B4-BE49-F238E27FC236}">
                <a16:creationId xmlns:a16="http://schemas.microsoft.com/office/drawing/2014/main" id="{35F52FD8-D21B-4576-88EE-7878C8A570E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8" t="32095" r="11410" b="30568"/>
          <a:stretch/>
        </p:blipFill>
        <p:spPr bwMode="auto">
          <a:xfrm>
            <a:off x="1562301" y="995840"/>
            <a:ext cx="4000500" cy="1085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Mysql là gì? Hướng dẫn cài đặt mysql trên ubuntu 16.04 - Quang Vũ Blog">
            <a:extLst>
              <a:ext uri="{FF2B5EF4-FFF2-40B4-BE49-F238E27FC236}">
                <a16:creationId xmlns:a16="http://schemas.microsoft.com/office/drawing/2014/main" id="{C8476CA0-42F1-45E7-9159-C6514254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20" y="2406297"/>
            <a:ext cx="2405581" cy="1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6686C34E-B466-46DC-930A-6BE8968FD769}"/>
              </a:ext>
            </a:extLst>
          </p:cNvPr>
          <p:cNvSpPr/>
          <p:nvPr/>
        </p:nvSpPr>
        <p:spPr>
          <a:xfrm>
            <a:off x="7029651" y="3551549"/>
            <a:ext cx="4175158" cy="118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source code: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SourceTree</a:t>
            </a:r>
          </a:p>
          <a:p>
            <a:pPr marL="171450" indent="-17145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</a:p>
        </p:txBody>
      </p:sp>
      <p:pic>
        <p:nvPicPr>
          <p:cNvPr id="2052" name="Picture 4" descr="Sourcetree | Free Git GUI for Mac and Windows">
            <a:extLst>
              <a:ext uri="{FF2B5EF4-FFF2-40B4-BE49-F238E27FC236}">
                <a16:creationId xmlns:a16="http://schemas.microsoft.com/office/drawing/2014/main" id="{8888E2F7-8422-4922-9785-0B1521CA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2" y="1587047"/>
            <a:ext cx="4778139" cy="6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ss kit | GitLab">
            <a:extLst>
              <a:ext uri="{FF2B5EF4-FFF2-40B4-BE49-F238E27FC236}">
                <a16:creationId xmlns:a16="http://schemas.microsoft.com/office/drawing/2014/main" id="{23B2AE9C-AAC5-4963-88F0-6D85AC17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82" y="2406297"/>
            <a:ext cx="3362319" cy="14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DCBCFBB-B050-4A1B-92AD-81B3F9468B30}"/>
              </a:ext>
            </a:extLst>
          </p:cNvPr>
          <p:cNvSpPr/>
          <p:nvPr/>
        </p:nvSpPr>
        <p:spPr>
          <a:xfrm>
            <a:off x="11300059" y="231006"/>
            <a:ext cx="750770" cy="500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257174" y="824860"/>
            <a:ext cx="4124326" cy="453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liệu</a:t>
            </a:r>
            <a:endParaRPr lang="en-US" sz="2400" b="1" dirty="0">
              <a:solidFill>
                <a:srgbClr val="27947F"/>
              </a:solidFill>
              <a:latin typeface="Times New Roman" panose="02020603050405020304" pitchFamily="18" charset="0"/>
              <a:ea typeface="Karla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solidFill>
                  <a:srgbClr val="27947F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1800"/>
              </a:lnSpc>
              <a:spcBef>
                <a:spcPts val="600"/>
              </a:spcBef>
              <a:buNone/>
            </a:pPr>
            <a:endParaRPr lang="en-US" sz="2400" dirty="0">
              <a:solidFill>
                <a:srgbClr val="2794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304F5B67-2EE9-4C1C-9D54-2C40926576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1010" y="468458"/>
            <a:ext cx="7553325" cy="53833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Bảng 13">
            <a:extLst>
              <a:ext uri="{FF2B5EF4-FFF2-40B4-BE49-F238E27FC236}">
                <a16:creationId xmlns:a16="http://schemas.microsoft.com/office/drawing/2014/main" id="{C980069F-9036-483C-B17B-7DF0488F2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13404"/>
              </p:ext>
            </p:extLst>
          </p:nvPr>
        </p:nvGraphicFramePr>
        <p:xfrm>
          <a:off x="89568" y="1798341"/>
          <a:ext cx="4201442" cy="45256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03971">
                  <a:extLst>
                    <a:ext uri="{9D8B030D-6E8A-4147-A177-3AD203B41FA5}">
                      <a16:colId xmlns:a16="http://schemas.microsoft.com/office/drawing/2014/main" val="419988456"/>
                    </a:ext>
                  </a:extLst>
                </a:gridCol>
                <a:gridCol w="2597471">
                  <a:extLst>
                    <a:ext uri="{9D8B030D-6E8A-4147-A177-3AD203B41FA5}">
                      <a16:colId xmlns:a16="http://schemas.microsoft.com/office/drawing/2014/main" val="2206718551"/>
                    </a:ext>
                  </a:extLst>
                </a:gridCol>
              </a:tblGrid>
              <a:tr h="388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555410"/>
                  </a:ext>
                </a:extLst>
              </a:tr>
              <a:tr h="4164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tức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94704"/>
                  </a:ext>
                </a:extLst>
              </a:tr>
              <a:tr h="3887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29804"/>
                  </a:ext>
                </a:extLst>
              </a:tr>
              <a:tr h="713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538535"/>
                  </a:ext>
                </a:extLst>
              </a:tr>
              <a:tr h="4789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287546"/>
                  </a:ext>
                </a:extLst>
              </a:tr>
              <a:tr h="300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shiftworks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ca làm việc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83365"/>
                  </a:ext>
                </a:extLst>
              </a:tr>
              <a:tr h="508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0526"/>
                  </a:ext>
                </a:extLst>
              </a:tr>
              <a:tr h="4466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2794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76307"/>
                  </a:ext>
                </a:extLst>
              </a:tr>
            </a:tbl>
          </a:graphicData>
        </a:graphic>
      </p:graphicFrame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A569DFF8-F00D-46F3-86DB-2D2430673C67}"/>
              </a:ext>
            </a:extLst>
          </p:cNvPr>
          <p:cNvSpPr/>
          <p:nvPr/>
        </p:nvSpPr>
        <p:spPr>
          <a:xfrm>
            <a:off x="394636" y="6458552"/>
            <a:ext cx="693019" cy="202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5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F20F0F55-4F0B-4232-826C-530CBC83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5" y="0"/>
            <a:ext cx="1161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54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606842" y="1435936"/>
            <a:ext cx="6978316" cy="9543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</a:pP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Demo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Sản</a:t>
            </a:r>
            <a:r>
              <a:rPr lang="en-US" sz="3600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sz="3600" spc="100" dirty="0" err="1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phẩm</a:t>
            </a:r>
            <a:endParaRPr lang="ru-RU" sz="36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7849" y="1043665"/>
            <a:ext cx="4616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US" sz="1200" spc="200" dirty="0" err="1">
                <a:latin typeface="Montserrat" panose="02000505000000020004" pitchFamily="2" charset="0"/>
              </a:rPr>
              <a:t>OneCom</a:t>
            </a:r>
            <a:endParaRPr lang="ru-RU" sz="1200" spc="200" dirty="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1F624E00-4359-465C-BA48-81B546A59774}"/>
              </a:ext>
            </a:extLst>
          </p:cNvPr>
          <p:cNvSpPr/>
          <p:nvPr/>
        </p:nvSpPr>
        <p:spPr>
          <a:xfrm>
            <a:off x="169682" y="220803"/>
            <a:ext cx="820132" cy="467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7235B227-B056-4B2C-B8EA-E60566658768}"/>
              </a:ext>
            </a:extLst>
          </p:cNvPr>
          <p:cNvSpPr/>
          <p:nvPr/>
        </p:nvSpPr>
        <p:spPr>
          <a:xfrm>
            <a:off x="11406433" y="220803"/>
            <a:ext cx="615885" cy="354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Hình ảnh 24">
            <a:extLst>
              <a:ext uri="{FF2B5EF4-FFF2-40B4-BE49-F238E27FC236}">
                <a16:creationId xmlns:a16="http://schemas.microsoft.com/office/drawing/2014/main" id="{D6C079BB-49F3-4855-AD79-62C3877E9D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13" y="2390271"/>
            <a:ext cx="1894788" cy="3783920"/>
          </a:xfrm>
          <a:prstGeom prst="rect">
            <a:avLst/>
          </a:prstGeom>
          <a:noFill/>
          <a:ln w="12700">
            <a:solidFill>
              <a:schemeClr val="tx1">
                <a:lumMod val="100000"/>
                <a:lumOff val="0"/>
              </a:schemeClr>
            </a:solidFill>
            <a:miter lim="800000"/>
            <a:headEnd/>
            <a:tailEnd/>
          </a:ln>
        </p:spPr>
      </p:pic>
      <p:pic>
        <p:nvPicPr>
          <p:cNvPr id="26" name="Hình ảnh 25">
            <a:extLst>
              <a:ext uri="{FF2B5EF4-FFF2-40B4-BE49-F238E27FC236}">
                <a16:creationId xmlns:a16="http://schemas.microsoft.com/office/drawing/2014/main" id="{BB8D3DF4-CCE2-4594-9124-223716DAB5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3"/>
          <a:stretch>
            <a:fillRect/>
          </a:stretch>
        </p:blipFill>
        <p:spPr bwMode="auto">
          <a:xfrm>
            <a:off x="4011435" y="2390271"/>
            <a:ext cx="1894788" cy="3783920"/>
          </a:xfrm>
          <a:prstGeom prst="rect">
            <a:avLst/>
          </a:prstGeom>
          <a:noFill/>
          <a:ln w="12700">
            <a:solidFill>
              <a:schemeClr val="tx1">
                <a:lumMod val="100000"/>
                <a:lumOff val="0"/>
              </a:schemeClr>
            </a:solidFill>
            <a:miter lim="800000"/>
            <a:headEnd/>
            <a:tailEnd/>
          </a:ln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9F10A59A-86F7-4F20-B4D8-C072BF32566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2390271"/>
            <a:ext cx="1894787" cy="3783919"/>
          </a:xfrm>
          <a:prstGeom prst="rect">
            <a:avLst/>
          </a:prstGeom>
          <a:noFill/>
          <a:ln w="12700">
            <a:solidFill>
              <a:schemeClr val="tx1">
                <a:lumMod val="100000"/>
                <a:lumOff val="0"/>
              </a:schemeClr>
            </a:solidFill>
            <a:miter lim="800000"/>
            <a:headEnd/>
            <a:tailEnd/>
          </a:ln>
        </p:spPr>
      </p:pic>
      <p:pic>
        <p:nvPicPr>
          <p:cNvPr id="28" name="Hình ảnh 27">
            <a:extLst>
              <a:ext uri="{FF2B5EF4-FFF2-40B4-BE49-F238E27FC236}">
                <a16:creationId xmlns:a16="http://schemas.microsoft.com/office/drawing/2014/main" id="{800BE033-6640-4A02-A30A-CEA19AD2016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962" y="2390271"/>
            <a:ext cx="1894787" cy="3783919"/>
          </a:xfrm>
          <a:prstGeom prst="rect">
            <a:avLst/>
          </a:prstGeom>
          <a:noFill/>
          <a:ln w="12700">
            <a:solidFill>
              <a:schemeClr val="tx1">
                <a:lumMod val="100000"/>
                <a:lumOff val="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822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39775" y="1628655"/>
            <a:ext cx="924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800" dirty="0">
              <a:gradFill flip="none" rotWithShape="1">
                <a:gsLst>
                  <a:gs pos="0">
                    <a:srgbClr val="D4731B"/>
                  </a:gs>
                  <a:gs pos="100000">
                    <a:srgbClr val="FEA018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Montserrat Black"/>
              <a:cs typeface="Montserrat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4553" y="746362"/>
            <a:ext cx="4442897" cy="17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3" dirty="0">
                <a:gradFill flip="none" rotWithShape="1">
                  <a:gsLst>
                    <a:gs pos="0">
                      <a:srgbClr val="FEA81E"/>
                    </a:gs>
                    <a:gs pos="100000">
                      <a:srgbClr val="D4731B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watching</a:t>
            </a:r>
          </a:p>
        </p:txBody>
      </p:sp>
      <p:sp>
        <p:nvSpPr>
          <p:cNvPr id="14" name="Teardrop 13"/>
          <p:cNvSpPr/>
          <p:nvPr/>
        </p:nvSpPr>
        <p:spPr>
          <a:xfrm flipH="1">
            <a:off x="5854845" y="5690940"/>
            <a:ext cx="509475" cy="639075"/>
          </a:xfrm>
          <a:custGeom>
            <a:avLst/>
            <a:gdLst/>
            <a:ahLst/>
            <a:cxnLst/>
            <a:rect l="l" t="t" r="r" b="b"/>
            <a:pathLst>
              <a:path w="1350368" h="1693874">
                <a:moveTo>
                  <a:pt x="417919" y="1296476"/>
                </a:moveTo>
                <a:lnTo>
                  <a:pt x="219220" y="1296476"/>
                </a:lnTo>
                <a:lnTo>
                  <a:pt x="219220" y="1495175"/>
                </a:lnTo>
                <a:cubicBezTo>
                  <a:pt x="219220" y="1604913"/>
                  <a:pt x="308181" y="1693874"/>
                  <a:pt x="417919" y="1693874"/>
                </a:cubicBezTo>
                <a:cubicBezTo>
                  <a:pt x="527657" y="1693874"/>
                  <a:pt x="616618" y="1604913"/>
                  <a:pt x="616618" y="1495175"/>
                </a:cubicBezTo>
                <a:cubicBezTo>
                  <a:pt x="616618" y="1385437"/>
                  <a:pt x="527657" y="1296476"/>
                  <a:pt x="417919" y="1296476"/>
                </a:cubicBezTo>
                <a:close/>
                <a:moveTo>
                  <a:pt x="1119980" y="1296476"/>
                </a:moveTo>
                <a:lnTo>
                  <a:pt x="897582" y="1296476"/>
                </a:lnTo>
                <a:cubicBezTo>
                  <a:pt x="774755" y="1296476"/>
                  <a:pt x="675184" y="1385437"/>
                  <a:pt x="675184" y="1495175"/>
                </a:cubicBezTo>
                <a:cubicBezTo>
                  <a:pt x="675184" y="1604913"/>
                  <a:pt x="774755" y="1693874"/>
                  <a:pt x="897582" y="1693874"/>
                </a:cubicBezTo>
                <a:cubicBezTo>
                  <a:pt x="1020409" y="1693874"/>
                  <a:pt x="1119980" y="1604913"/>
                  <a:pt x="1119980" y="1495175"/>
                </a:cubicBezTo>
                <a:close/>
                <a:moveTo>
                  <a:pt x="772079" y="1077903"/>
                </a:moveTo>
                <a:lnTo>
                  <a:pt x="578289" y="1077903"/>
                </a:lnTo>
                <a:lnTo>
                  <a:pt x="675184" y="1350368"/>
                </a:lnTo>
                <a:close/>
                <a:moveTo>
                  <a:pt x="321915" y="891424"/>
                </a:moveTo>
                <a:lnTo>
                  <a:pt x="197804" y="1152564"/>
                </a:lnTo>
                <a:lnTo>
                  <a:pt x="458944" y="1028453"/>
                </a:lnTo>
                <a:close/>
                <a:moveTo>
                  <a:pt x="1028453" y="891424"/>
                </a:moveTo>
                <a:lnTo>
                  <a:pt x="891424" y="1028453"/>
                </a:lnTo>
                <a:lnTo>
                  <a:pt x="1152627" y="1152564"/>
                </a:lnTo>
                <a:close/>
                <a:moveTo>
                  <a:pt x="272465" y="578289"/>
                </a:moveTo>
                <a:lnTo>
                  <a:pt x="0" y="675184"/>
                </a:lnTo>
                <a:lnTo>
                  <a:pt x="272465" y="772079"/>
                </a:lnTo>
                <a:close/>
                <a:moveTo>
                  <a:pt x="1077903" y="578289"/>
                </a:moveTo>
                <a:lnTo>
                  <a:pt x="1077903" y="772079"/>
                </a:lnTo>
                <a:lnTo>
                  <a:pt x="1350368" y="675184"/>
                </a:lnTo>
                <a:close/>
                <a:moveTo>
                  <a:pt x="675184" y="337592"/>
                </a:moveTo>
                <a:cubicBezTo>
                  <a:pt x="488737" y="337592"/>
                  <a:pt x="337592" y="488737"/>
                  <a:pt x="337592" y="675184"/>
                </a:cubicBezTo>
                <a:cubicBezTo>
                  <a:pt x="337592" y="861631"/>
                  <a:pt x="488737" y="1012776"/>
                  <a:pt x="675184" y="1012776"/>
                </a:cubicBezTo>
                <a:cubicBezTo>
                  <a:pt x="861631" y="1012776"/>
                  <a:pt x="1012776" y="861631"/>
                  <a:pt x="1012776" y="675184"/>
                </a:cubicBezTo>
                <a:cubicBezTo>
                  <a:pt x="1012776" y="488737"/>
                  <a:pt x="861631" y="337592"/>
                  <a:pt x="675184" y="337592"/>
                </a:cubicBezTo>
                <a:close/>
                <a:moveTo>
                  <a:pt x="197804" y="197741"/>
                </a:moveTo>
                <a:lnTo>
                  <a:pt x="321915" y="458944"/>
                </a:lnTo>
                <a:lnTo>
                  <a:pt x="458944" y="321915"/>
                </a:lnTo>
                <a:close/>
                <a:moveTo>
                  <a:pt x="1152627" y="197741"/>
                </a:moveTo>
                <a:lnTo>
                  <a:pt x="891424" y="321915"/>
                </a:lnTo>
                <a:lnTo>
                  <a:pt x="1028453" y="458944"/>
                </a:lnTo>
                <a:close/>
                <a:moveTo>
                  <a:pt x="675184" y="0"/>
                </a:moveTo>
                <a:lnTo>
                  <a:pt x="578289" y="272465"/>
                </a:lnTo>
                <a:lnTo>
                  <a:pt x="772079" y="2724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050" name="Picture 2" descr="upload.wikimedia.org/wikipedia/commons/thumb/f/...">
            <a:extLst>
              <a:ext uri="{FF2B5EF4-FFF2-40B4-BE49-F238E27FC236}">
                <a16:creationId xmlns:a16="http://schemas.microsoft.com/office/drawing/2014/main" id="{71E0479B-0728-4D2A-9688-A4F2BBF0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9" y="2435347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69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173</Words>
  <Application>Microsoft Office PowerPoint</Application>
  <PresentationFormat>Màn hình rộng</PresentationFormat>
  <Paragraphs>45</Paragraphs>
  <Slides>8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Montserrat Black</vt:lpstr>
      <vt:lpstr>Montserrat SemiBold</vt:lpstr>
      <vt:lpstr>Nixie</vt:lpstr>
      <vt:lpstr>Poppins</vt:lpstr>
      <vt:lpstr>Poppins SemiBold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Hữu Phước</dc:creator>
  <cp:lastModifiedBy>Nguyễn Hữu Phước</cp:lastModifiedBy>
  <cp:revision>6</cp:revision>
  <dcterms:created xsi:type="dcterms:W3CDTF">2020-07-01T09:29:00Z</dcterms:created>
  <dcterms:modified xsi:type="dcterms:W3CDTF">2020-07-01T10:11:51Z</dcterms:modified>
</cp:coreProperties>
</file>