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embeddedFontLst>
    <p:embeddedFont>
      <p:font typeface="Arial Black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6" roundtripDataSignature="AMtx7miAtxN7nNtBXWWn+2tIOWXemlr3P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JUAN DAVID MARTIN GARC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ArialBlack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12-14T16:21:42.267">
    <p:pos x="6000" y="0"/>
    <p:text>pòr mejorar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EDcS5Io"/>
      </p:ext>
    </p:extLst>
  </p:cm>
  <p:cm authorId="0" idx="2" dt="2019-12-14T16:21:42.267">
    <p:pos x="6000" y="0"/>
    <p:text>ver  arbol del problema para pode mejorarlo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AEDcS5Is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9-12-14T15:56:05.434">
    <p:pos x="6000" y="0"/>
    <p:text>caracteristicas del servidor  en las culaes se va desplegar el proye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EDcS5Hg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c6046703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6c60467031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f946525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75f94652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c60467031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g6c60467031_2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5f729deb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g75f729deb0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5f8ec955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g75f8ec955b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5f8ec95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g75f8ec955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c60467031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g6c60467031_2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2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jpg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2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2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">
  <p:cSld name="Portada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049" y="3192122"/>
            <a:ext cx="4740951" cy="366587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4" name="Google Shape;14;p13"/>
          <p:cNvPicPr preferRelativeResize="0"/>
          <p:nvPr/>
        </p:nvPicPr>
        <p:blipFill rotWithShape="1">
          <a:blip r:embed="rId3">
            <a:alphaModFix/>
          </a:blip>
          <a:srcRect b="22946" l="10521" r="14498" t="17753"/>
          <a:stretch/>
        </p:blipFill>
        <p:spPr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dustrial 2">
  <p:cSld name="Industrial 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22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7" name="Google Shape;97;p22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431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8" name="Google Shape;98;p22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22"/>
            <p:cNvPicPr preferRelativeResize="0"/>
            <p:nvPr/>
          </p:nvPicPr>
          <p:blipFill rotWithShape="1">
            <a:blip r:embed="rId4">
              <a:alphaModFix/>
            </a:blip>
            <a:srcRect b="0" l="0" r="17370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2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04" name="Google Shape;10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fraestructura">
  <p:cSld name="Infraestructura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09" name="Google Shape;10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295" y="-40944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3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431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3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ro">
  <p:cSld name="Agro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19" name="Google Shape;11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278" y="0"/>
            <a:ext cx="8936719" cy="68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431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24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rmación">
  <p:cSld name="Forma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2015\_MG_1747.JPG" id="18" name="Google Shape;1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4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20" name="Google Shape;20;p14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431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14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14"/>
            <p:cNvPicPr preferRelativeResize="0"/>
            <p:nvPr/>
          </p:nvPicPr>
          <p:blipFill rotWithShape="1">
            <a:blip r:embed="rId4">
              <a:alphaModFix/>
            </a:blip>
            <a:srcRect b="0" l="0" r="17370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Google Shape;24;p1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32" name="Google Shape;32;p15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5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5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ítulo y objetos">
  <p:cSld name="1_Título y objeto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39" name="Google Shape;39;p16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6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6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leo">
  <p:cSld name="Emple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grpSp>
        <p:nvGrpSpPr>
          <p:cNvPr id="46" name="Google Shape;46;p17"/>
          <p:cNvGrpSpPr/>
          <p:nvPr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descr="D:\Fotos\Empleo\10 Final_22.jpg" id="47" name="Google Shape;47;p17"/>
            <p:cNvPicPr preferRelativeResize="0"/>
            <p:nvPr/>
          </p:nvPicPr>
          <p:blipFill rotWithShape="1">
            <a:blip r:embed="rId2">
              <a:alphaModFix/>
            </a:blip>
            <a:srcRect b="-10827" l="0" r="0" t="0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8;p17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431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7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-1397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" name="Google Shape;50;p17"/>
            <p:cNvPicPr preferRelativeResize="0"/>
            <p:nvPr/>
          </p:nvPicPr>
          <p:blipFill rotWithShape="1">
            <a:blip r:embed="rId3">
              <a:alphaModFix/>
            </a:blip>
            <a:srcRect b="14698" l="46767" r="0" t="0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rendimiento">
  <p:cSld name="Emprendimient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descr="D:\Fotos\Fondo Emprender\emprendedores\_MG_4258.jpg" id="57" name="Google Shape;5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-1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8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431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8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18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orld Skills">
  <p:cSld name="World Skill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"/>
            <a:ext cx="9144001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9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66" name="Google Shape;66;p19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431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7" name="Google Shape;67;p19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9"/>
            <p:cNvPicPr preferRelativeResize="0"/>
            <p:nvPr/>
          </p:nvPicPr>
          <p:blipFill rotWithShape="1">
            <a:blip r:embed="rId4">
              <a:alphaModFix/>
            </a:blip>
            <a:srcRect b="0" l="0" r="17370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9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73" name="Google Shape;7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dustrial">
  <p:cSld name="Industrial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 b="-934" l="0" r="0" t="0"/>
          <a:stretch/>
        </p:blipFill>
        <p:spPr>
          <a:xfrm>
            <a:off x="-1" y="0"/>
            <a:ext cx="9144001" cy="69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431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0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20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rmación 2">
  <p:cSld name="Formación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88" name="Google Shape;8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1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431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Relationship Id="rId4" Type="http://schemas.openxmlformats.org/officeDocument/2006/relationships/image" Target="../media/image31.png"/><Relationship Id="rId5" Type="http://schemas.openxmlformats.org/officeDocument/2006/relationships/image" Target="../media/image36.png"/><Relationship Id="rId6" Type="http://schemas.openxmlformats.org/officeDocument/2006/relationships/image" Target="../media/image33.png"/><Relationship Id="rId7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2.xml"/><Relationship Id="rId4" Type="http://schemas.openxmlformats.org/officeDocument/2006/relationships/hyperlink" Target="https://github.com/fily666/Proyecto_sena.gi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jp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"/>
          <p:cNvSpPr txBox="1"/>
          <p:nvPr/>
        </p:nvSpPr>
        <p:spPr>
          <a:xfrm>
            <a:off x="420623" y="362599"/>
            <a:ext cx="5664870" cy="930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6600"/>
              <a:buFont typeface="Calibri"/>
              <a:buNone/>
            </a:pPr>
            <a:r>
              <a:rPr b="1" i="0" lang="es-CO" sz="6600" u="none" cap="none" strike="noStrik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Sustentación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420623" y="1285701"/>
            <a:ext cx="7391400" cy="1172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b="1" i="0" lang="es-CO" sz="4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Proyectos ADSI - I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b="1" i="0" lang="es-CO" sz="4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Trimestre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/>
        </p:nvSpPr>
        <p:spPr>
          <a:xfrm>
            <a:off x="623935" y="567647"/>
            <a:ext cx="78960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0"/>
          <p:cNvSpPr/>
          <p:nvPr/>
        </p:nvSpPr>
        <p:spPr>
          <a:xfrm>
            <a:off x="510035" y="3102924"/>
            <a:ext cx="78960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proyecto está enfocado a la implementación de tecnologías que solvente los inconvenientes de logística que presenta la empresa acotur en el desarrollo de ruedas de negocios y agendación de citas.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c60467031_2_0"/>
          <p:cNvSpPr txBox="1"/>
          <p:nvPr/>
        </p:nvSpPr>
        <p:spPr>
          <a:xfrm>
            <a:off x="-66026" y="567650"/>
            <a:ext cx="85860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Requerimientos funcionales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6c60467031_2_0"/>
          <p:cNvSpPr txBox="1"/>
          <p:nvPr/>
        </p:nvSpPr>
        <p:spPr>
          <a:xfrm>
            <a:off x="498092" y="2858875"/>
            <a:ext cx="38898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Permite a los nuevos usuarios registrarse en el sistema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6c60467031_2_0"/>
          <p:cNvSpPr txBox="1"/>
          <p:nvPr/>
        </p:nvSpPr>
        <p:spPr>
          <a:xfrm>
            <a:off x="479225" y="3597626"/>
            <a:ext cx="38898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Habilita el ingreso de los usuarios al sistema determinando las opciones de acuerdo al rol correspondiente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6c60467031_2_0"/>
          <p:cNvSpPr txBox="1"/>
          <p:nvPr/>
        </p:nvSpPr>
        <p:spPr>
          <a:xfrm>
            <a:off x="479225" y="4345239"/>
            <a:ext cx="38898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Permite visualizar las visitas y descargar la información de la agenda de los clientes.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6c60467031_2_0"/>
          <p:cNvSpPr txBox="1"/>
          <p:nvPr/>
        </p:nvSpPr>
        <p:spPr>
          <a:xfrm>
            <a:off x="479225" y="5083991"/>
            <a:ext cx="38898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Premite visualizar diagramas y el comportamiento del cliente en el aplicativo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6c60467031_2_0"/>
          <p:cNvSpPr txBox="1"/>
          <p:nvPr/>
        </p:nvSpPr>
        <p:spPr>
          <a:xfrm>
            <a:off x="479225" y="5805023"/>
            <a:ext cx="38898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Permite la asignación de roles para el ingreso a los diferentes modulos y eliminación de usuarios.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6c60467031_2_0"/>
          <p:cNvSpPr txBox="1"/>
          <p:nvPr/>
        </p:nvSpPr>
        <p:spPr>
          <a:xfrm>
            <a:off x="4637325" y="2858875"/>
            <a:ext cx="40551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Envia correo notificando la asignación de citas y boletines informativos a los clientes de cada evento propuesto por la empresa.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6c60467031_2_0"/>
          <p:cNvSpPr txBox="1"/>
          <p:nvPr/>
        </p:nvSpPr>
        <p:spPr>
          <a:xfrm>
            <a:off x="4637337" y="3597643"/>
            <a:ext cx="40551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Permite crear y modificar eventos de acuerdo a los parametros de seguridad que se ingresen en el sistema y permite el adecuado almacenamiento en los servidores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6c60467031_2_0"/>
          <p:cNvSpPr txBox="1"/>
          <p:nvPr/>
        </p:nvSpPr>
        <p:spPr>
          <a:xfrm>
            <a:off x="4637333" y="4345271"/>
            <a:ext cx="40551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Encripta informacion confidencial de los clientes.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6c60467031_2_0"/>
          <p:cNvSpPr txBox="1"/>
          <p:nvPr/>
        </p:nvSpPr>
        <p:spPr>
          <a:xfrm>
            <a:off x="4637325" y="5084045"/>
            <a:ext cx="40551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Genera agendamiento con Google Calender.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6c60467031_2_0"/>
          <p:cNvSpPr txBox="1"/>
          <p:nvPr/>
        </p:nvSpPr>
        <p:spPr>
          <a:xfrm>
            <a:off x="4637325" y="5805074"/>
            <a:ext cx="40551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Permite que el programa pueda ser visualizado desde la web y dispositivos moviles sin generar inconsistencias para el cliente.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5f9465253_0_0"/>
          <p:cNvSpPr txBox="1"/>
          <p:nvPr/>
        </p:nvSpPr>
        <p:spPr>
          <a:xfrm>
            <a:off x="-339600" y="452800"/>
            <a:ext cx="96690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s-CO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Requerimientos no funcionales</a:t>
            </a:r>
            <a:endParaRPr b="0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75f9465253_0_0"/>
          <p:cNvSpPr txBox="1"/>
          <p:nvPr/>
        </p:nvSpPr>
        <p:spPr>
          <a:xfrm>
            <a:off x="252817" y="2896625"/>
            <a:ext cx="38898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75f9465253_0_0"/>
          <p:cNvSpPr txBox="1"/>
          <p:nvPr/>
        </p:nvSpPr>
        <p:spPr>
          <a:xfrm>
            <a:off x="233950" y="3635376"/>
            <a:ext cx="38898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75f9465253_0_0"/>
          <p:cNvSpPr txBox="1"/>
          <p:nvPr/>
        </p:nvSpPr>
        <p:spPr>
          <a:xfrm>
            <a:off x="233950" y="4382989"/>
            <a:ext cx="38898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75f9465253_0_0"/>
          <p:cNvSpPr txBox="1"/>
          <p:nvPr/>
        </p:nvSpPr>
        <p:spPr>
          <a:xfrm>
            <a:off x="233950" y="5121741"/>
            <a:ext cx="38898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75f9465253_0_0"/>
          <p:cNvSpPr txBox="1"/>
          <p:nvPr/>
        </p:nvSpPr>
        <p:spPr>
          <a:xfrm>
            <a:off x="233950" y="5842773"/>
            <a:ext cx="38898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75f9465253_0_0"/>
          <p:cNvSpPr txBox="1"/>
          <p:nvPr/>
        </p:nvSpPr>
        <p:spPr>
          <a:xfrm>
            <a:off x="4392050" y="2896625"/>
            <a:ext cx="40551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75f9465253_0_0"/>
          <p:cNvSpPr txBox="1"/>
          <p:nvPr/>
        </p:nvSpPr>
        <p:spPr>
          <a:xfrm>
            <a:off x="4392062" y="3635393"/>
            <a:ext cx="40551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75f9465253_0_0"/>
          <p:cNvSpPr txBox="1"/>
          <p:nvPr/>
        </p:nvSpPr>
        <p:spPr>
          <a:xfrm>
            <a:off x="4392058" y="4383021"/>
            <a:ext cx="40551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75f9465253_0_0"/>
          <p:cNvSpPr txBox="1"/>
          <p:nvPr/>
        </p:nvSpPr>
        <p:spPr>
          <a:xfrm>
            <a:off x="4392050" y="5121795"/>
            <a:ext cx="40551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75f9465253_0_0"/>
          <p:cNvSpPr txBox="1"/>
          <p:nvPr/>
        </p:nvSpPr>
        <p:spPr>
          <a:xfrm>
            <a:off x="4392050" y="5842824"/>
            <a:ext cx="40551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c60467031_2_14"/>
          <p:cNvSpPr txBox="1"/>
          <p:nvPr/>
        </p:nvSpPr>
        <p:spPr>
          <a:xfrm>
            <a:off x="623935" y="567647"/>
            <a:ext cx="78960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Recoleccion de informacion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6c60467031_2_14"/>
          <p:cNvSpPr/>
          <p:nvPr/>
        </p:nvSpPr>
        <p:spPr>
          <a:xfrm>
            <a:off x="807485" y="2342774"/>
            <a:ext cx="78960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recolección de información se hizo por medio de los métodos de entrevista se entrevistó al coordinador de ACOTUR y encuestas realizadas a los clientes de ACOTUR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g6c60467031_2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75" y="4097174"/>
            <a:ext cx="3878538" cy="245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6c60467031_2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3353" y="4447983"/>
            <a:ext cx="4848647" cy="17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5f729deb0_1_2"/>
          <p:cNvSpPr txBox="1"/>
          <p:nvPr/>
        </p:nvSpPr>
        <p:spPr>
          <a:xfrm>
            <a:off x="623935" y="567647"/>
            <a:ext cx="78960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Recolecciòn de informaciòn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g75f729deb0_1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225" y="1343349"/>
            <a:ext cx="2407450" cy="2426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75f729deb0_1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6325" y="4479685"/>
            <a:ext cx="2133600" cy="20981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 de respuestas de formularios. Título de la pregunta: Le parece más práctico realizar un agendamiento de citas online . Número de respuestas: 20 respuestas." id="250" name="Google Shape;250;g75f729deb0_1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8500" y="4726486"/>
            <a:ext cx="2407443" cy="2048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 de respuestas de formularios. Título de la pregunta: Considera que este servicio  suple las necesidades a nivel usuarios y/o institucionales en el agendamiento de citas. . Número de respuestas: 19 respuestas." id="251" name="Google Shape;251;g75f729deb0_1_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27462" y="1607747"/>
            <a:ext cx="2851335" cy="24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75f729deb0_1_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92550" y="3061972"/>
            <a:ext cx="2631225" cy="322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5f8ec955b_0_4"/>
          <p:cNvSpPr txBox="1"/>
          <p:nvPr/>
        </p:nvSpPr>
        <p:spPr>
          <a:xfrm>
            <a:off x="623935" y="567647"/>
            <a:ext cx="78960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Flujo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g75f8ec955b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450" y="1668425"/>
            <a:ext cx="8779426" cy="52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5f8ec955b_1_0"/>
          <p:cNvSpPr txBox="1"/>
          <p:nvPr/>
        </p:nvSpPr>
        <p:spPr>
          <a:xfrm>
            <a:off x="623935" y="567647"/>
            <a:ext cx="78960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Flujo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g75f8ec955b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9200" y="1607747"/>
            <a:ext cx="4611123" cy="5097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c60467031_2_9"/>
          <p:cNvSpPr txBox="1"/>
          <p:nvPr/>
        </p:nvSpPr>
        <p:spPr>
          <a:xfrm>
            <a:off x="623935" y="567647"/>
            <a:ext cx="78960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 Repositorio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6c60467031_2_9"/>
          <p:cNvSpPr/>
          <p:nvPr/>
        </p:nvSpPr>
        <p:spPr>
          <a:xfrm>
            <a:off x="304410" y="2816424"/>
            <a:ext cx="78960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repositorio será almacenado en github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https://github.com/fily666/Proyecto_sena.git</a:t>
            </a: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1"/>
          <p:cNvSpPr txBox="1"/>
          <p:nvPr/>
        </p:nvSpPr>
        <p:spPr>
          <a:xfrm>
            <a:off x="1127578" y="5296746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400"/>
              <a:buFont typeface="Calibri"/>
              <a:buNone/>
            </a:pPr>
            <a:r>
              <a:rPr b="1" i="0" lang="es-CO" sz="5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 b="0" i="0" sz="54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11"/>
          <p:cNvPicPr preferRelativeResize="0"/>
          <p:nvPr/>
        </p:nvPicPr>
        <p:blipFill rotWithShape="1">
          <a:blip r:embed="rId4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 txBox="1"/>
          <p:nvPr>
            <p:ph type="title"/>
          </p:nvPr>
        </p:nvSpPr>
        <p:spPr>
          <a:xfrm>
            <a:off x="3584575" y="4808538"/>
            <a:ext cx="5559425" cy="1592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FORMACIÓN I Trimestre ADSI 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bro abierto" id="141" name="Google Shape;14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852" y="2880212"/>
            <a:ext cx="3710279" cy="3582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3"/>
          <p:cNvCxnSpPr/>
          <p:nvPr/>
        </p:nvCxnSpPr>
        <p:spPr>
          <a:xfrm>
            <a:off x="8103973" y="1627414"/>
            <a:ext cx="0" cy="37101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3"/>
          <p:cNvSpPr txBox="1"/>
          <p:nvPr/>
        </p:nvSpPr>
        <p:spPr>
          <a:xfrm>
            <a:off x="926175" y="1765975"/>
            <a:ext cx="2743200" cy="1409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Agending system cwksd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4687475" y="3175375"/>
            <a:ext cx="30828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Felipe Rincón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Carolina Erazo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Cesar Rodriguez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 David Martin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Gloria Stefany bohorquez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Karen Bustamante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/>
          <p:nvPr/>
        </p:nvSpPr>
        <p:spPr>
          <a:xfrm>
            <a:off x="460460" y="445022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1" i="0" lang="es-CO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6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763814" y="2235200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Nombre del Proyecto e integrantes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763814" y="2749368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Introducción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763814" y="3269704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Planteamiento del Problema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763814" y="3783872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Objetivo General y Específicos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763814" y="4285708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Alcance del Proyecto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763814" y="4799876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Justificación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763814" y="5320212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Tec. Levantamiento de Información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763814" y="5834380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Resultados aplicación Técnicas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4637314" y="2235200"/>
            <a:ext cx="36557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Mapa de Procesos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4637314" y="2749367"/>
            <a:ext cx="3655786" cy="99606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identificación de hardware y software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se necesita para implementar el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información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4640821" y="3764108"/>
            <a:ext cx="36557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Informe de Requerimientos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4637314" y="4285708"/>
            <a:ext cx="36557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 Casos de Uso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4637314" y="4799876"/>
            <a:ext cx="36557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 Diagrama de clases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4637314" y="5320212"/>
            <a:ext cx="36557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4637314" y="5834380"/>
            <a:ext cx="36557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/>
        </p:nvSpPr>
        <p:spPr>
          <a:xfrm>
            <a:off x="460460" y="445022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1" i="0" lang="es-CO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b="0" i="0" sz="6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"/>
          <p:cNvSpPr txBox="1"/>
          <p:nvPr/>
        </p:nvSpPr>
        <p:spPr>
          <a:xfrm>
            <a:off x="460450" y="2292300"/>
            <a:ext cx="8265000" cy="4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Desarrollar un software dedicado a la empresa acotur (asociación de turismo) en el cual brindaremos soluciones a las diferentes problemáticas identificadas durante las encuestas y entrevistas realizadas al cliente en la cual pudimos identificar que su principal falencia es en la asignación de citas con futuros clientes y los malos manejos que se le da la información.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acotur cuenta con un sistema de agendación de citas online para viajes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donde los vendedor te ofrecen varias oferta de turismo y el comprador elige la más adecuada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/>
        </p:nvSpPr>
        <p:spPr>
          <a:xfrm>
            <a:off x="460460" y="445022"/>
            <a:ext cx="7896140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Descripción del Problema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623850" y="2663475"/>
            <a:ext cx="78963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-La empresa acotur no cuenta con un sistema que le permita controlar el cronograma de actividades a tratar en las ruedas de negocios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debido a la falta de automatización en el proceso de logística disminuyendo la oportunidad de negocio a causa de la mala asignación de citas y desperdicio de recursos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-cruzaciòn de citas con los vendedores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-no se tiene un tiempo límite para responder.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/>
        </p:nvSpPr>
        <p:spPr>
          <a:xfrm>
            <a:off x="460460" y="445022"/>
            <a:ext cx="7134140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460450" y="2972325"/>
            <a:ext cx="9144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331800" y="3428990"/>
            <a:ext cx="84804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Implementar una herramienta que facilite la gestión de citas y automatización en el proceso de agendamiento para las ruedas de negocios propuestas por acotur.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/>
          <p:nvPr/>
        </p:nvSpPr>
        <p:spPr>
          <a:xfrm>
            <a:off x="297450" y="2146300"/>
            <a:ext cx="8444700" cy="45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distintas pruebas al sistema de información para verificar que cumpla con los requisitos solicitados.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sistema de información interactivo que permite la gestión de citas Online.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Aplicar distintos métodos para la recolección de información para determinar la funcionalidad del sistema.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un software funcional en plataformas web como dispositivos móviles.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460460" y="445022"/>
            <a:ext cx="7896140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584200" y="21463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/>
        </p:nvSpPr>
        <p:spPr>
          <a:xfrm>
            <a:off x="460460" y="445022"/>
            <a:ext cx="7134140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558800" y="1928713"/>
            <a:ext cx="8229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Alcance del proyecto se basarâ  en la optimización de un sistema que permita la interacción entre usuarios y Acotur  para facilitar el tiempo de respuesta a cada cliente en el desarrollo de cada una de las ruedas de negocio.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9"/>
          <p:cNvSpPr/>
          <p:nvPr/>
        </p:nvSpPr>
        <p:spPr>
          <a:xfrm>
            <a:off x="558800" y="3042245"/>
            <a:ext cx="28956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realizar el alcance tener en cuenta los siguientes datos.</a:t>
            </a:r>
            <a:b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se va a realizar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tipo de ambiente va a tener (Web o aplicación de escritorio)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modulos va a tener el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va a ser la captura de la información.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Posible lenguaje de programación y base de datos a utilizar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3721100" y="2790268"/>
            <a:ext cx="5207100" cy="37857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alcance del proyecto es el desarrollo de un sistema de agendamiento de citas el cual permitirá parametrizar los eventos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Esta herramienta será de tipo Web totalmente adaptable a dispositivos móviles  .El sistema tendrá módulo de administrador  para roles y usuarios. un módulo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captura de información se realizará por medio de un formulario. El lenguaje de programación a utilizar el PHP con conectividad a base de datos MySql.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2014-06-25T16:18:26Z</dcterms:created>
  <dc:creator>DIANA GARZON SUAREZ</dc:creator>
</cp:coreProperties>
</file>