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5748000" cx="2438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Arial Black"/>
      <p:regular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zjcRzzYfGXNbBzY6AJAs+jYIk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6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113cb712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82113cb712_0_48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9f44b3dd_2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8b9f44b3dd_2_6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9f44b3dd_2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8b9f44b3dd_2_1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b9f44b3d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8b9f44b3dd_1_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113cb712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82113cb712_0_3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113cb712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82113cb712_0_5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f89e565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8bf89e5658_0_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113cb712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82113cb712_0_66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113cb712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82113cb712_0_78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113cb71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82113cb712_0_15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113cb712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82113cb712_0_42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3048000" y="2577278"/>
            <a:ext cx="18288001" cy="5482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048000" y="8271347"/>
            <a:ext cx="18288001" cy="380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1679577" y="1049867"/>
            <a:ext cx="7864474" cy="3674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10366376" y="2267422"/>
            <a:ext cx="12344400" cy="1119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1679577" y="4724400"/>
            <a:ext cx="7864474" cy="875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7196020" y="-1327443"/>
            <a:ext cx="9991961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13405849" y="4882386"/>
            <a:ext cx="1334570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2737849" y="-223014"/>
            <a:ext cx="13345702" cy="15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(horizontal)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>
            <p:ph idx="2" type="pic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676400" y="4192176"/>
            <a:ext cx="21031199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663700" y="3926066"/>
            <a:ext cx="21031199" cy="6550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663700" y="10538768"/>
            <a:ext cx="21031199" cy="344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676400" y="4192176"/>
            <a:ext cx="10363200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12344400" y="4192176"/>
            <a:ext cx="10363200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1679576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679577" y="3860448"/>
            <a:ext cx="10315574" cy="1891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679577" y="5752394"/>
            <a:ext cx="10315574" cy="846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2344400" y="3860448"/>
            <a:ext cx="10366376" cy="1891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12344400" y="5752394"/>
            <a:ext cx="10366376" cy="846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1679577" y="1049867"/>
            <a:ext cx="7864474" cy="3674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10366376" y="2267422"/>
            <a:ext cx="12344400" cy="1119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1679577" y="4724400"/>
            <a:ext cx="7864474" cy="875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676400" y="4192176"/>
            <a:ext cx="21031199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4457800" y="2814000"/>
            <a:ext cx="73878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56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Agending system cwksd</a:t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50" y="3667902"/>
            <a:ext cx="23467100" cy="105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75" y="3529477"/>
            <a:ext cx="23796251" cy="120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25" y="3338268"/>
            <a:ext cx="21799682" cy="1194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2113cb712_0_48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2113cb712_0_48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g82113cb712_0_48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g82113cb712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067" y="3203819"/>
            <a:ext cx="19567200" cy="1217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067" y="3363516"/>
            <a:ext cx="18583758" cy="1190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b9f44b3dd_2_6"/>
          <p:cNvSpPr txBox="1"/>
          <p:nvPr/>
        </p:nvSpPr>
        <p:spPr>
          <a:xfrm>
            <a:off x="1464397" y="0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Calibri"/>
              <a:buNone/>
            </a:pPr>
            <a:r>
              <a:rPr b="1" lang="en-US" sz="1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extendido 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8b9f44b3dd_2_6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g8b9f44b3dd_2_6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g8b9f44b3dd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375" y="3352800"/>
            <a:ext cx="21651001" cy="118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9f44b3dd_2_13"/>
          <p:cNvSpPr txBox="1"/>
          <p:nvPr/>
        </p:nvSpPr>
        <p:spPr>
          <a:xfrm>
            <a:off x="1464397" y="0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Calibri"/>
              <a:buNone/>
            </a:pPr>
            <a:r>
              <a:rPr b="1" lang="en-US" sz="1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extendido 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8b9f44b3dd_2_13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g8b9f44b3dd_2_13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g8b9f44b3dd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675" y="3389900"/>
            <a:ext cx="20194199" cy="119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9f44b3dd_1_0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lang="en-US" sz="1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extendido 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8b9f44b3dd_1_0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g8b9f44b3dd_1_0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g8b9f44b3d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900" y="3343925"/>
            <a:ext cx="19567200" cy="112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113cb712_0_34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entidad - relacion 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82113cb712_0_34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82113cb712_0_34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g82113cb712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025" y="4054378"/>
            <a:ext cx="18281650" cy="106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2113cb712_0_54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2113cb712_0_54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g82113cb712_0_54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g82113cb712_0_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 relacional'</a:t>
            </a:r>
            <a:endParaRPr/>
          </a:p>
        </p:txBody>
      </p:sp>
      <p:pic>
        <p:nvPicPr>
          <p:cNvPr id="248" name="Google Shape;248;g82113cb71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950" y="3152400"/>
            <a:ext cx="17839649" cy="124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bro abierto"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124" y="7471674"/>
            <a:ext cx="5888625" cy="5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0961825" y="3261175"/>
            <a:ext cx="10064100" cy="3075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9144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5500" u="none" cap="none" strike="noStrike"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Agending system cwksd</a:t>
            </a:r>
            <a:endParaRPr b="0" i="0" sz="41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941900" y="8082350"/>
            <a:ext cx="9120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Carolina Erazo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Cesar Rodriguez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050" y="9259675"/>
            <a:ext cx="1378600" cy="1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bf89e5658_0_0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de Distribucion 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8bf89e5658_0_0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g8bf89e5658_0_0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g8bf89e56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275" y="2946855"/>
            <a:ext cx="21346249" cy="112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113cb712_0_66"/>
          <p:cNvSpPr txBox="1"/>
          <p:nvPr/>
        </p:nvSpPr>
        <p:spPr>
          <a:xfrm>
            <a:off x="232441" y="-114513"/>
            <a:ext cx="5957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82113cb712_0_66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g82113cb712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100" y="3499550"/>
            <a:ext cx="15743800" cy="91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82113cb712_0_66"/>
          <p:cNvSpPr txBox="1"/>
          <p:nvPr/>
        </p:nvSpPr>
        <p:spPr>
          <a:xfrm>
            <a:off x="608250" y="7333300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 Black"/>
              <a:buNone/>
            </a:pPr>
            <a:r>
              <a:rPr b="0" i="0" lang="en-US" sz="73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Login</a:t>
            </a:r>
            <a:endParaRPr b="0" i="0" sz="73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g82113cb712_0_66"/>
          <p:cNvSpPr txBox="1"/>
          <p:nvPr/>
        </p:nvSpPr>
        <p:spPr>
          <a:xfrm>
            <a:off x="17231500" y="593402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82113cb712_0_66"/>
          <p:cNvSpPr txBox="1"/>
          <p:nvPr/>
        </p:nvSpPr>
        <p:spPr>
          <a:xfrm>
            <a:off x="13542025" y="2967275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g82113cb712_0_66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g82113cb712_0_66"/>
          <p:cNvSpPr txBox="1"/>
          <p:nvPr/>
        </p:nvSpPr>
        <p:spPr>
          <a:xfrm>
            <a:off x="4830750" y="12819250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232441" y="-114513"/>
            <a:ext cx="5957094" cy="2290069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56450" y="3499550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7231500" y="593402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3542025" y="2967275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325" y="3499550"/>
            <a:ext cx="17840125" cy="117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8643450" y="8395000"/>
            <a:ext cx="53391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 Black"/>
              <a:buNone/>
            </a:pPr>
            <a:r>
              <a:rPr b="1" i="0" lang="en-US" sz="4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Administrador</a:t>
            </a:r>
            <a:endParaRPr b="1" i="0" sz="49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113cb712_0_78"/>
          <p:cNvSpPr txBox="1"/>
          <p:nvPr/>
        </p:nvSpPr>
        <p:spPr>
          <a:xfrm>
            <a:off x="232441" y="-114513"/>
            <a:ext cx="5957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82113cb712_0_78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g82113cb712_0_78"/>
          <p:cNvSpPr txBox="1"/>
          <p:nvPr/>
        </p:nvSpPr>
        <p:spPr>
          <a:xfrm>
            <a:off x="-2682225" y="3461625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82113cb712_0_78"/>
          <p:cNvSpPr txBox="1"/>
          <p:nvPr/>
        </p:nvSpPr>
        <p:spPr>
          <a:xfrm>
            <a:off x="17231500" y="593402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g82113cb712_0_78"/>
          <p:cNvSpPr txBox="1"/>
          <p:nvPr/>
        </p:nvSpPr>
        <p:spPr>
          <a:xfrm>
            <a:off x="13542025" y="2967275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82113cb712_0_78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g82113cb712_0_78"/>
          <p:cNvSpPr txBox="1"/>
          <p:nvPr/>
        </p:nvSpPr>
        <p:spPr>
          <a:xfrm>
            <a:off x="4830750" y="12819250"/>
            <a:ext cx="4374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g82113cb712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0650" y="4196475"/>
            <a:ext cx="19770400" cy="100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113cb712_0_15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82113cb712_0_15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g82113cb712_0_15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82113cb712_0_15"/>
          <p:cNvSpPr txBox="1"/>
          <p:nvPr/>
        </p:nvSpPr>
        <p:spPr>
          <a:xfrm>
            <a:off x="3537600" y="3689750"/>
            <a:ext cx="154056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https://github.com/fily666/Proyecto_sena.git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82113cb712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625" y="4830950"/>
            <a:ext cx="18790801" cy="992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113cb712_0_42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82113cb712_0_42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82113cb712_0_42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g82113cb712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900" y="3633302"/>
            <a:ext cx="18036201" cy="11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25" y="4533201"/>
            <a:ext cx="23542751" cy="86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575" y="3494877"/>
            <a:ext cx="17897095" cy="118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