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8" roundtripDataSignature="AMtx7mi7NXwZ2wQY+ey6hANkXeZBgI81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4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6" name="Google Shape;46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9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Proyectos ADSI - 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623935" y="567647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460460" y="4127499"/>
            <a:ext cx="78961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proyecto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enfocado a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solvente los inconvenientes de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presenta la empresa acotur en el desarrollo de ruedas de negocios y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agendación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citas.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FORMACIÓN I Trimestre ADSI 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 abierto"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90" y="2145837"/>
            <a:ext cx="3710279" cy="35824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3"/>
          <p:cNvCxnSpPr/>
          <p:nvPr/>
        </p:nvCxnSpPr>
        <p:spPr>
          <a:xfrm>
            <a:off x="8103973" y="1627414"/>
            <a:ext cx="0" cy="37101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3"/>
          <p:cNvSpPr txBox="1"/>
          <p:nvPr/>
        </p:nvSpPr>
        <p:spPr>
          <a:xfrm>
            <a:off x="985394" y="1889502"/>
            <a:ext cx="2743200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COPANRY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5516573" y="2681402"/>
            <a:ext cx="2743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Felipe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Rincón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Carolina Er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Cesar Rodriguez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Juan David Martin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Gloria Stefany bohorquez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Karen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Bustamante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Nombre del Proyecto e integrantes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Planteamiento del Problema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Objetivo General y Específicos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Alcance del Proyecto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Justificación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Tec. Levantamiento de Información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Resultados aplicación Técnicas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Mapa de Procesos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637314" y="2749367"/>
            <a:ext cx="3655786" cy="9960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identificación de hardware y software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necesita para implementar 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4640821" y="37641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Informe de Requerimientos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Diagrama de clases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es-CO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003300" y="2292300"/>
            <a:ext cx="7090800" cy="26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desarrollar un software dedicado a la empresa acotur (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asociación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de turismo) en el cual brindaremos soluciones a las diferentes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problemáticas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identificadas durante las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encuestas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y entrevistas realizadas al cliente en la cual pudimos identificar que su principal falencia es en la asignación de citas con futuros clientes y los malos manejos que se le da la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acotur cuenta con un sistema de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agendación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de citas online para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viajes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donde los vendedor te ofrecen varias oferta de turismo y el comprador elige la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adecuada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122550" y="2316450"/>
            <a:ext cx="69618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-La empresa acotur no cuenta con un sistema que le permita controlar el cronograma de actividades a tratar en las ruedas de negocios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debido a la falta de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proceso de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logística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disminuyendo la oportunidad de negocio a causa de la mala asignación de citas y desperdicio de recursos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-cruzacion de citas con los vendedores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 se tiene un tiempo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límite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responder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460450" y="2972325"/>
            <a:ext cx="9144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96950" y="2545990"/>
            <a:ext cx="84804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Implementar una herramienta que facilite la gestión de citas y automatización en el proceso de agendamiento para las ruedas de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negocios propuestas por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acotur.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584200" y="2603500"/>
            <a:ext cx="77724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distintas pruebas al sistema de información para verificar que compla con los requisitos solicitados.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interactivo que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citas Online.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distintos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recolección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información para determinar la funcionalidad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software funcional en plataformas web como dispositivos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móviles.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584200" y="21463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58800" y="1928713"/>
            <a:ext cx="82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el Alcance del Proyecto es el proceso que consiste en desarrollar una descripción detallada del Proyecto y del producto. Es Definir los limites del proyecto y describir las características del producto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558800" y="3042245"/>
            <a:ext cx="2895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el alcance tener en cuenta los siguientes datos.</a:t>
            </a:r>
            <a:b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va a realizar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tipo de ambiente va a tener (Web o aplicación de escritorio)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modulos va a tener el software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va a ser la captura de la información.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lenguaje de programación y base de datos a utilizar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3721100" y="2790268"/>
            <a:ext cx="5207100" cy="37857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agendamiento de citas el cual permitirá parametrizar los eventos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herramienta será de tipo Web totalmente adaptable a dispositivos móviles  .El sistema tendrá módulo de administrador  para roles y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una máquina lectora de barras. El lenguaje de programación a utilizar el PHP con conectividad a base de datos MySql.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