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jnDS9RVF9x31CBNIxX5HCfjDL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460375" y="2971800"/>
            <a:ext cx="824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Describir solo beneficios de la solución a desarrollar en todos los niveles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(Económico, ecológico, religioso, administrativo, tiempos, facilidad etc..)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460371" y="2057400"/>
            <a:ext cx="8123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Argumentos de porque es importante el proyecto a desarrollar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460460" y="4127499"/>
            <a:ext cx="78961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Este proyecto pretende brindar clara justificación en las distintas ramas del desarrollo del software como innovación, economía, necesidad, tecnología. Este proyecto es un producto de software que genera beneficios a compraventas o casa de empeño como el control de sus clientes, productos, liquidaciones,  de productos y reportes. Al cliente como tal le permitirá consultar su estado o el estado de un recibo de empeño en línea.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y nombre Proyecto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Nombre del Proyecto e integrantes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Objetivo General y Específicos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Alcance del Proyecto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Justificación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Resultados aplicación Técnicas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identificación de hardware y software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necesita para implementar 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s-CO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003300" y="2603500"/>
            <a:ext cx="586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explicación del proyecto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003300" y="2603500"/>
            <a:ext cx="814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solo problemas de la situación actual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003300" y="3546565"/>
            <a:ext cx="7353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Deficiente control de las mercancías e inventarios  de las Compraventas en Bogotá, para lograr eficientes resultados económicos y de rotación de sus mercancías. Mas…………………..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60370" y="3987350"/>
            <a:ext cx="819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(Verbo) Desarrollar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(Que) Un sistema de información (Donde) para el Ceet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(Como /Cuando) Mediante el uso de técnicas de programación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que) Para el registro y seguimiento de……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60431" y="2945500"/>
            <a:ext cx="269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371464" y="1813525"/>
            <a:ext cx="877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comenzar con un verbo en infinitivo, ser realistas y medibles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460460" y="5455856"/>
            <a:ext cx="84168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el nivel de satisfacción del cliente, en el restaurante Mariscos “El pescador” para así determinar las áreas donde el cliente considera que no cubre sus expectativas de servicio.</a:t>
            </a:r>
            <a:b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96960" y="2545968"/>
            <a:ext cx="84803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los objetivos deben considerarse las siguientes interrogantes (los que sean necesarios y en el orden más conveniente): Quién, qué, cómo, cuándo y dónde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584200" y="2146300"/>
            <a:ext cx="513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mínimo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584200" y="2603500"/>
            <a:ext cx="7772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 específicos parten de un objetivo general, el cual es el que nos indica la dirección de nuestro proyecto. Tienen la misma estructura del objetivo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debemos se más específicos acerca de como lograremos alcanzar los resultados propuestos. Para poder determinar los objetivos específicos debemos analizar qué resultado queremos obtener en cada fase y como conjuntaremos todo esto para alcanzar las metas deseadas.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las técnicas de levantamiento de información a utilizar……….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 las métricas de control de calidad ………..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la arquitectura del sistema de información que……….</a:t>
            </a:r>
            <a:b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58800" y="1928713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el Alcance del Proyecto es el proceso que consiste en desarrollar una descripción detallada del Proyecto y del producto. Es Definir los limites del proyecto y describir las características del producto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58800" y="3042245"/>
            <a:ext cx="2895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el alcance tener en cuenta los siguientes datos.</a:t>
            </a:r>
            <a:b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va a realizar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tipo de ambiente va a tener (Web o aplicación de escritorio)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modulos va a tener el software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va a ser la captura de la información.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lenguaje de programación y base de datos a utilizar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3721100" y="2790268"/>
            <a:ext cx="5207000" cy="3785652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información de control, registro de personal y elementos en las sedes del CEET.  (Descripción Proyecto y limites)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(Descripción producto) Esta herramienta será de tipo Web. El sistema tendrá modulo de administrador para la parametrización y generación de estadísticas e informes y modulo de usuario para la captura de la información y validación de usuarios. También Tendrá módulo para el registro de elementos que ingresan al CEET.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una máquina lectora de barras. El lenguaje de programación a utilizar el PHP con conectividad a base de datos MySql.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