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7" roundtripDataSignature="AMtx7mjnDS9RVF9x31CBNIxX5HCfjDLG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2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2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jpg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2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2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">
  <p:cSld name="Portada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049" y="3192122"/>
            <a:ext cx="4740951" cy="366587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4" name="Google Shape;14;p13"/>
          <p:cNvPicPr preferRelativeResize="0"/>
          <p:nvPr/>
        </p:nvPicPr>
        <p:blipFill rotWithShape="1">
          <a:blip r:embed="rId3">
            <a:alphaModFix/>
          </a:blip>
          <a:srcRect b="22946" l="10521" r="14498" t="17753"/>
          <a:stretch/>
        </p:blipFill>
        <p:spPr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dustrial 2">
  <p:cSld name="Industrial 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22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7" name="Google Shape;97;p22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8" name="Google Shape;98;p22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22"/>
            <p:cNvPicPr preferRelativeResize="0"/>
            <p:nvPr/>
          </p:nvPicPr>
          <p:blipFill rotWithShape="1">
            <a:blip r:embed="rId4">
              <a:alphaModFix/>
            </a:blip>
            <a:srcRect b="0" l="0" r="17371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2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04" name="Google Shape;10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fraestructura">
  <p:cSld name="Infraestructura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09" name="Google Shape;10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295" y="-40944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3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3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ro">
  <p:cSld name="Agro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19" name="Google Shape;11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278" y="0"/>
            <a:ext cx="8936719" cy="68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24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rmación">
  <p:cSld name="Forma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2015\_MG_1747.JPG" id="18" name="Google Shape;1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4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20" name="Google Shape;20;p14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14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14"/>
            <p:cNvPicPr preferRelativeResize="0"/>
            <p:nvPr/>
          </p:nvPicPr>
          <p:blipFill rotWithShape="1">
            <a:blip r:embed="rId4">
              <a:alphaModFix/>
            </a:blip>
            <a:srcRect b="0" l="0" r="17371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Google Shape;24;p1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32" name="Google Shape;32;p15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5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5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ítulo y objetos">
  <p:cSld name="1_Título y objeto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39" name="Google Shape;39;p16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6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6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leo">
  <p:cSld name="Emple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grpSp>
        <p:nvGrpSpPr>
          <p:cNvPr id="46" name="Google Shape;46;p17"/>
          <p:cNvGrpSpPr/>
          <p:nvPr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descr="D:\Fotos\Empleo\10 Final_22.jpg" id="47" name="Google Shape;47;p17"/>
            <p:cNvPicPr preferRelativeResize="0"/>
            <p:nvPr/>
          </p:nvPicPr>
          <p:blipFill rotWithShape="1">
            <a:blip r:embed="rId2">
              <a:alphaModFix/>
            </a:blip>
            <a:srcRect b="-10827" l="0" r="0" t="0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8;p17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7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-1397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" name="Google Shape;50;p17"/>
            <p:cNvPicPr preferRelativeResize="0"/>
            <p:nvPr/>
          </p:nvPicPr>
          <p:blipFill rotWithShape="1">
            <a:blip r:embed="rId3">
              <a:alphaModFix/>
            </a:blip>
            <a:srcRect b="14698" l="46767" r="0" t="0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rendimiento">
  <p:cSld name="Emprendimient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descr="D:\Fotos\Fondo Emprender\emprendedores\_MG_4258.jpg" id="57" name="Google Shape;5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-1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8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8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18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orld Skills">
  <p:cSld name="World Skill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"/>
            <a:ext cx="9144001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9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66" name="Google Shape;66;p19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7" name="Google Shape;67;p19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9"/>
            <p:cNvPicPr preferRelativeResize="0"/>
            <p:nvPr/>
          </p:nvPicPr>
          <p:blipFill rotWithShape="1">
            <a:blip r:embed="rId4">
              <a:alphaModFix/>
            </a:blip>
            <a:srcRect b="0" l="0" r="17371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9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73" name="Google Shape;7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dustrial">
  <p:cSld name="Industrial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 b="-934" l="0" r="0" t="0"/>
          <a:stretch/>
        </p:blipFill>
        <p:spPr>
          <a:xfrm>
            <a:off x="-1" y="0"/>
            <a:ext cx="9144001" cy="69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0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20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rmación 2">
  <p:cSld name="Formación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88" name="Google Shape;8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1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jp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"/>
          <p:cNvSpPr txBox="1"/>
          <p:nvPr/>
        </p:nvSpPr>
        <p:spPr>
          <a:xfrm>
            <a:off x="420623" y="362599"/>
            <a:ext cx="5664870" cy="930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6600"/>
              <a:buFont typeface="Calibri"/>
              <a:buNone/>
            </a:pPr>
            <a:r>
              <a:rPr b="1" i="0" lang="es-CO" sz="6600" u="none" cap="none" strike="noStrik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Sustentación </a:t>
            </a:r>
            <a:endParaRPr/>
          </a:p>
        </p:txBody>
      </p:sp>
      <p:sp>
        <p:nvSpPr>
          <p:cNvPr id="130" name="Google Shape;130;p1"/>
          <p:cNvSpPr txBox="1"/>
          <p:nvPr/>
        </p:nvSpPr>
        <p:spPr>
          <a:xfrm>
            <a:off x="420623" y="1285701"/>
            <a:ext cx="7391400" cy="1172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b="1" i="0" lang="es-CO" sz="4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Proyectos ADSI - I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b="1" i="0" lang="es-CO" sz="4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Trimestre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/>
        </p:nvSpPr>
        <p:spPr>
          <a:xfrm>
            <a:off x="460460" y="445022"/>
            <a:ext cx="7896140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0"/>
          <p:cNvSpPr txBox="1"/>
          <p:nvPr/>
        </p:nvSpPr>
        <p:spPr>
          <a:xfrm>
            <a:off x="460375" y="2971800"/>
            <a:ext cx="8246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Describir solo beneficios de la solución a desarrollar en todos los niveles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(Económico, ecológico, religioso, administrativo, tiempos, facilidad etc..)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"/>
          <p:cNvSpPr txBox="1"/>
          <p:nvPr/>
        </p:nvSpPr>
        <p:spPr>
          <a:xfrm>
            <a:off x="460371" y="2057400"/>
            <a:ext cx="8123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Argumentos de porque es importante el proyecto a desarrollar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460460" y="4127499"/>
            <a:ext cx="789614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Este proyecto pretende brindar clara justificación en las distintas ramas del desarrollo del software como innovación, economía, necesidad, tecnología. Este proyecto es un producto de software que genera beneficios a compraventas o casa de empeño como el control de sus clientes, productos, liquidaciones,  de productos y reportes. Al cliente como tal le permitirá consultar su estado o el estado de un recibo de empeño en línea.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1"/>
          <p:cNvSpPr txBox="1"/>
          <p:nvPr/>
        </p:nvSpPr>
        <p:spPr>
          <a:xfrm>
            <a:off x="1127578" y="5296746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400"/>
              <a:buFont typeface="Calibri"/>
              <a:buNone/>
            </a:pPr>
            <a:r>
              <a:rPr b="1" lang="es-CO" sz="5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 sz="5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11"/>
          <p:cNvPicPr preferRelativeResize="0"/>
          <p:nvPr/>
        </p:nvPicPr>
        <p:blipFill rotWithShape="1">
          <a:blip r:embed="rId4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 txBox="1"/>
          <p:nvPr>
            <p:ph type="title"/>
          </p:nvPr>
        </p:nvSpPr>
        <p:spPr>
          <a:xfrm>
            <a:off x="3584575" y="4808538"/>
            <a:ext cx="5559425" cy="1592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FORMACIÓN I Trimestre ADSI 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 txBox="1"/>
          <p:nvPr/>
        </p:nvSpPr>
        <p:spPr>
          <a:xfrm>
            <a:off x="460460" y="445022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 y nombre Proyecto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460460" y="445022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1" i="0" lang="es-CO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6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763814" y="2235200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Nombre del Proyecto e integrantes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763814" y="2749368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Introducción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763814" y="3269704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Planteamiento del Problema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763814" y="3783872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Objetivo General y Específicos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763814" y="4285708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Alcance del Proyecto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763814" y="4799876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Justificación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763814" y="5320212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Tec. Levantamiento de Información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763814" y="5834380"/>
            <a:ext cx="36049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Resultados aplicación Técnicas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4637314" y="2235200"/>
            <a:ext cx="36557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Mapa de Procesos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4637314" y="2749367"/>
            <a:ext cx="3655786" cy="99606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identificación de hardware y software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se necesita para implementar el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información</a:t>
            </a:r>
            <a:endParaRPr/>
          </a:p>
        </p:txBody>
      </p:sp>
      <p:sp>
        <p:nvSpPr>
          <p:cNvPr id="158" name="Google Shape;158;p4"/>
          <p:cNvSpPr txBox="1"/>
          <p:nvPr/>
        </p:nvSpPr>
        <p:spPr>
          <a:xfrm>
            <a:off x="4640821" y="3764108"/>
            <a:ext cx="36557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Informe de Requerimientos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4637314" y="4285708"/>
            <a:ext cx="36557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 Casos de Uso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4637314" y="4799876"/>
            <a:ext cx="36557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 Diagrama de clases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4637314" y="5320212"/>
            <a:ext cx="36557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62" name="Google Shape;162;p4"/>
          <p:cNvSpPr txBox="1"/>
          <p:nvPr/>
        </p:nvSpPr>
        <p:spPr>
          <a:xfrm>
            <a:off x="4637314" y="5834380"/>
            <a:ext cx="3655786" cy="5029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/>
        </p:nvSpPr>
        <p:spPr>
          <a:xfrm>
            <a:off x="460460" y="445022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1" lang="es-CO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148725" y="2091475"/>
            <a:ext cx="86427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4958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El restaurante” Miriam Y Gabriel”  se basa en complacer a sus clientes de la mejor manera se encuentra ubicado en el sector de Engativá que es manejado por el gerente Gabriel y su esposa Miriam diariamente en este lugar en las horas de la mañana se venden desayunos y almuerzos al medio día.</a:t>
            </a:r>
            <a:endParaRPr>
              <a:solidFill>
                <a:schemeClr val="dk1"/>
              </a:solidFill>
            </a:endParaRPr>
          </a:p>
          <a:p>
            <a:pPr indent="44958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Se manejan variedad de alimentos utilizados en las comidas diarias comprados por el Gerente y su esposa es la encargada de cocinarlos. La problemática de este lugar a la que se quiere llegar a una solución es la compra y venta ya que no se lleva ningún reporte específico de cada alimento ni tampoco de cada venta, la idea es facilitarle al gerente a obtener un reporte  mensualmente o semanal.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/>
        </p:nvSpPr>
        <p:spPr>
          <a:xfrm>
            <a:off x="460460" y="445022"/>
            <a:ext cx="7896140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Descripción del Problema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1003300" y="2603500"/>
            <a:ext cx="8140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 solo problemas de la situación actual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1003300" y="3546565"/>
            <a:ext cx="73533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Deficiente control de las mercancías e inventarios  de las Compraventas en Bogotá, para lograr eficientes resultados económicos y de rotación de sus mercancías. Mas…………………..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/>
        </p:nvSpPr>
        <p:spPr>
          <a:xfrm>
            <a:off x="460460" y="445022"/>
            <a:ext cx="7134140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lang="es-CO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460370" y="3987350"/>
            <a:ext cx="819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(Verbo) Desarrollar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(Que) Un sistema de información (Donde) para el Ceet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(Como /Cuando) Mediante el uso de técnicas de programación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(Para que) Para el registro y seguimiento de……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460431" y="2945500"/>
            <a:ext cx="269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371464" y="1813525"/>
            <a:ext cx="877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Deben comenzar con un verbo en infinitivo, ser realistas y medibles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460460" y="5455856"/>
            <a:ext cx="841684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Conocer el nivel de satisfacción del cliente, en el restaurante Mariscos “El pescador” para así determinar las áreas donde el cliente considera que no cubre sus expectativas de servicio.</a:t>
            </a:r>
            <a:b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396960" y="2545968"/>
            <a:ext cx="84803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construir los objetivos deben considerarse las siguientes interrogantes (los que sean necesarios y en el orden más conveniente): Quién, qué, cómo, cuándo y dónde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/>
        </p:nvSpPr>
        <p:spPr>
          <a:xfrm>
            <a:off x="460460" y="445022"/>
            <a:ext cx="7896140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584200" y="2146300"/>
            <a:ext cx="513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mínimo 3.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584200" y="2603500"/>
            <a:ext cx="77724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objetivos específicos parten de un objetivo general, el cual es el que nos indica la dirección de nuestro proyecto. Tienen la misma estructura del objetivo general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Pero debemos se más específicos acerca de como lograremos alcanzar los resultados propuestos. Para poder determinar los objetivos específicos debemos analizar qué resultado queremos obtener en cada fase y como conjuntaremos todo esto para alcanzar las metas deseadas.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Determinar las técnicas de levantamiento de información a utilizar……….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Especificar las métricas de control de calidad ………..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 la arquitectura del sistema de información que……….</a:t>
            </a:r>
            <a:b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9"/>
          <p:cNvSpPr txBox="1"/>
          <p:nvPr/>
        </p:nvSpPr>
        <p:spPr>
          <a:xfrm>
            <a:off x="460460" y="445022"/>
            <a:ext cx="7134140" cy="88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558800" y="1928713"/>
            <a:ext cx="8229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 el Alcance del Proyecto es el proceso que consiste en desarrollar una descripción detallada del Proyecto y del producto. Es Definir los limites del proyecto y describir las características del producto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558800" y="3042245"/>
            <a:ext cx="28956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realizar el alcance tener en cuenta los siguientes datos.</a:t>
            </a:r>
            <a:b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se va a realizar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tipo de ambiente va a tener (Web o aplicación de escritorio)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modulos va a tener el software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va a ser la captura de la información.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Posible lenguaje de programación y base de datos a utilizar</a:t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3721100" y="2790268"/>
            <a:ext cx="5207000" cy="3785652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alcance del proyecto es el desarrollo de un sistema de información de control, registro de personal y elementos en las sedes del CEET.  (Descripción Proyecto y limites)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(Descripción producto) Esta herramienta será de tipo Web. El sistema tendrá modulo de administrador para la parametrización y generación de estadísticas e informes y modulo de usuario para la captura de la información y validación de usuarios. También Tendrá módulo para el registro de elementos que ingresan al CEET.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captura de información se realizará por medio de una máquina lectora de barras. El lenguaje de programación a utilizar el PHP con conectividad a base de datos MySql.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2014-06-25T16:18:26Z</dcterms:created>
  <dc:creator>DIANA GARZON SUAREZ</dc:creator>
</cp:coreProperties>
</file>