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5748000" cx="2438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Arial Black"/>
      <p:regular r:id="rId18"/>
    </p:embeddedFont>
    <p:embeddedFont>
      <p:font typeface="Helvetica Neue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vvFK15eFtCQgU+WxtXdfnUBY5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6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regular.fntdata"/><Relationship Id="rId6" Type="http://schemas.openxmlformats.org/officeDocument/2006/relationships/slide" Target="slides/slide1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bb207612c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9bb207612c_0_5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f89e565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8bf89e5658_0_0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113cb712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82113cb712_0_54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0a85690d5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a0a85690d5_0_8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0a85690d5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a0a85690d5_0_16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774700" y="685800"/>
            <a:ext cx="5308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3048000" y="2577278"/>
            <a:ext cx="18288001" cy="5482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3048000" y="8271347"/>
            <a:ext cx="18288001" cy="380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1679577" y="1049867"/>
            <a:ext cx="7864474" cy="3674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/>
          <p:nvPr>
            <p:ph idx="2" type="pic"/>
          </p:nvPr>
        </p:nvSpPr>
        <p:spPr>
          <a:xfrm>
            <a:off x="10366376" y="2267422"/>
            <a:ext cx="12344400" cy="1119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1679577" y="4724400"/>
            <a:ext cx="7864474" cy="8752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34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/>
          <p:nvPr>
            <p:ph type="title"/>
          </p:nvPr>
        </p:nvSpPr>
        <p:spPr>
          <a:xfrm>
            <a:off x="1676400" y="838437"/>
            <a:ext cx="21031199" cy="3043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" type="body"/>
          </p:nvPr>
        </p:nvSpPr>
        <p:spPr>
          <a:xfrm rot="5400000">
            <a:off x="7196020" y="-1327443"/>
            <a:ext cx="9991961" cy="2103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type="title"/>
          </p:nvPr>
        </p:nvSpPr>
        <p:spPr>
          <a:xfrm rot="5400000">
            <a:off x="13405849" y="4882386"/>
            <a:ext cx="1334570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 rot="5400000">
            <a:off x="2737849" y="-223014"/>
            <a:ext cx="13345702" cy="15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>
            <p:ph idx="2" type="pic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1676400" y="838437"/>
            <a:ext cx="21031199" cy="3043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1676400" y="4192176"/>
            <a:ext cx="21031199" cy="99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1663700" y="3926066"/>
            <a:ext cx="21031199" cy="6550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1663700" y="10538768"/>
            <a:ext cx="21031199" cy="344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1676400" y="838437"/>
            <a:ext cx="21031199" cy="3043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1676400" y="4192176"/>
            <a:ext cx="10363200" cy="99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12344400" y="4192176"/>
            <a:ext cx="10363200" cy="99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1679576" y="838437"/>
            <a:ext cx="21031199" cy="3043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1679577" y="3860448"/>
            <a:ext cx="10315574" cy="1891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1679577" y="5752394"/>
            <a:ext cx="10315574" cy="8460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3" type="body"/>
          </p:nvPr>
        </p:nvSpPr>
        <p:spPr>
          <a:xfrm>
            <a:off x="12344400" y="3860448"/>
            <a:ext cx="10366376" cy="1891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6" name="Google Shape;46;p30"/>
          <p:cNvSpPr txBox="1"/>
          <p:nvPr>
            <p:ph idx="4" type="body"/>
          </p:nvPr>
        </p:nvSpPr>
        <p:spPr>
          <a:xfrm>
            <a:off x="12344400" y="5752394"/>
            <a:ext cx="10366376" cy="8460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type="title"/>
          </p:nvPr>
        </p:nvSpPr>
        <p:spPr>
          <a:xfrm>
            <a:off x="1676400" y="838437"/>
            <a:ext cx="21031199" cy="3043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type="title"/>
          </p:nvPr>
        </p:nvSpPr>
        <p:spPr>
          <a:xfrm>
            <a:off x="1679577" y="1049867"/>
            <a:ext cx="7864474" cy="3674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" type="body"/>
          </p:nvPr>
        </p:nvSpPr>
        <p:spPr>
          <a:xfrm>
            <a:off x="10366376" y="2267422"/>
            <a:ext cx="12344400" cy="1119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2" name="Google Shape;62;p33"/>
          <p:cNvSpPr txBox="1"/>
          <p:nvPr>
            <p:ph idx="2" type="body"/>
          </p:nvPr>
        </p:nvSpPr>
        <p:spPr>
          <a:xfrm>
            <a:off x="1679577" y="4724400"/>
            <a:ext cx="7864474" cy="8752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33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676400" y="838437"/>
            <a:ext cx="21031199" cy="3043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676400" y="4192176"/>
            <a:ext cx="21031199" cy="99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16764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8077200" y="14596064"/>
            <a:ext cx="82296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7221200" y="14596064"/>
            <a:ext cx="5486400" cy="838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4457800" y="2814000"/>
            <a:ext cx="73878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5600" u="none" cap="none" strike="noStrike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Agending system cwksd</a:t>
            </a:r>
            <a:endParaRPr b="0" i="0" sz="27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15050984" y="2814007"/>
            <a:ext cx="6794600" cy="22352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191" lvl="0" marL="36575" marR="3657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191" lvl="0" marL="36575" marR="3657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2941900" y="8082350"/>
            <a:ext cx="91206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Felipe Rincón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David Martin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Gloria Stefany bohorquez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Karen Bustamante 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bb207612c_0_5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9bb207612c_0_5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g9bb207612c_0_5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g9bb207612c_0_5"/>
          <p:cNvSpPr txBox="1"/>
          <p:nvPr/>
        </p:nvSpPr>
        <p:spPr>
          <a:xfrm>
            <a:off x="9483125" y="6393600"/>
            <a:ext cx="19566899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9bb207612c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475" y="3861900"/>
            <a:ext cx="23019052" cy="113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f89e5658_0_0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 de Distribucion 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8bf89e5658_0_0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g8bf89e5658_0_0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2" name="Google Shape;112;g8bf89e565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7275" y="2946855"/>
            <a:ext cx="21346250" cy="112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2113cb712_0_54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82113cb712_0_54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g82113cb712_0_54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g82113cb712_0_5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relacional'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82113cb712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175" y="3000000"/>
            <a:ext cx="16572926" cy="127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0a85690d5_0_8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a0a85690d5_0_8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ga0a85690d5_0_8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ga0a85690d5_0_8"/>
          <p:cNvSpPr txBox="1"/>
          <p:nvPr/>
        </p:nvSpPr>
        <p:spPr>
          <a:xfrm>
            <a:off x="9483125" y="6393600"/>
            <a:ext cx="19566899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a0a85690d5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675" y="2718378"/>
            <a:ext cx="22577824" cy="1268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0a85690d5_0_16"/>
          <p:cNvSpPr txBox="1"/>
          <p:nvPr/>
        </p:nvSpPr>
        <p:spPr>
          <a:xfrm>
            <a:off x="232472" y="-114525"/>
            <a:ext cx="20194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Prototipo del sosftware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a0a85690d5_0_16"/>
          <p:cNvSpPr/>
          <p:nvPr/>
        </p:nvSpPr>
        <p:spPr>
          <a:xfrm>
            <a:off x="1692067" y="21708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a0a85690d5_0_16"/>
          <p:cNvSpPr txBox="1"/>
          <p:nvPr/>
        </p:nvSpPr>
        <p:spPr>
          <a:xfrm>
            <a:off x="4108175" y="13465675"/>
            <a:ext cx="195672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a0a85690d5_0_16"/>
          <p:cNvSpPr txBox="1"/>
          <p:nvPr/>
        </p:nvSpPr>
        <p:spPr>
          <a:xfrm>
            <a:off x="6447375" y="4837775"/>
            <a:ext cx="74412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b="0" i="0" lang="en-US" sz="6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http://127.0.0.1:8000/</a:t>
            </a:r>
            <a:endParaRPr b="0" i="0" sz="6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