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5748000" cx="24384000"/>
  <p:notesSz cx="6858000" cy="9144000"/>
  <p:embeddedFontLst>
    <p:embeddedFont>
      <p:font typeface="Helvetica Neue"/>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subtítulo"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4833937" y="3319859"/>
            <a:ext cx="14716126" cy="4643438"/>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2"/>
          <p:cNvSpPr txBox="1"/>
          <p:nvPr>
            <p:ph idx="1" type="body"/>
          </p:nvPr>
        </p:nvSpPr>
        <p:spPr>
          <a:xfrm>
            <a:off x="4833937" y="8088312"/>
            <a:ext cx="14716126" cy="158948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p:cSld name="Cita">
    <p:spTree>
      <p:nvGrpSpPr>
        <p:cNvPr id="46" name="Shape 46"/>
        <p:cNvGrpSpPr/>
        <p:nvPr/>
      </p:nvGrpSpPr>
      <p:grpSpPr>
        <a:xfrm>
          <a:off x="0" y="0"/>
          <a:ext cx="0" cy="0"/>
          <a:chOff x="0" y="0"/>
          <a:chExt cx="0" cy="0"/>
        </a:xfrm>
      </p:grpSpPr>
      <p:sp>
        <p:nvSpPr>
          <p:cNvPr id="47" name="Google Shape;47;p11"/>
          <p:cNvSpPr txBox="1"/>
          <p:nvPr>
            <p:ph idx="1" type="body"/>
          </p:nvPr>
        </p:nvSpPr>
        <p:spPr>
          <a:xfrm>
            <a:off x="4833937" y="9963546"/>
            <a:ext cx="14716126" cy="67617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3600"/>
              <a:buFont typeface="Helvetica Neue"/>
              <a:buNone/>
              <a:defRPr i="1" sz="3600"/>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8" name="Google Shape;48;p11"/>
          <p:cNvSpPr txBox="1"/>
          <p:nvPr>
            <p:ph idx="2" type="body"/>
          </p:nvPr>
        </p:nvSpPr>
        <p:spPr>
          <a:xfrm>
            <a:off x="4833937" y="7035456"/>
            <a:ext cx="14716126" cy="936520"/>
          </a:xfrm>
          <a:prstGeom prst="rect">
            <a:avLst/>
          </a:prstGeom>
          <a:noFill/>
          <a:ln>
            <a:noFill/>
          </a:ln>
        </p:spPr>
        <p:txBody>
          <a:bodyPr anchorCtr="0" anchor="ctr"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9" name="Google Shape;49;p1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p:cSld name="Foto">
    <p:spTree>
      <p:nvGrpSpPr>
        <p:cNvPr id="50" name="Shape 50"/>
        <p:cNvGrpSpPr/>
        <p:nvPr/>
      </p:nvGrpSpPr>
      <p:grpSpPr>
        <a:xfrm>
          <a:off x="0" y="0"/>
          <a:ext cx="0" cy="0"/>
          <a:chOff x="0" y="0"/>
          <a:chExt cx="0" cy="0"/>
        </a:xfrm>
      </p:grpSpPr>
      <p:sp>
        <p:nvSpPr>
          <p:cNvPr id="51" name="Google Shape;51;p12"/>
          <p:cNvSpPr/>
          <p:nvPr>
            <p:ph idx="2" type="pic"/>
          </p:nvPr>
        </p:nvSpPr>
        <p:spPr>
          <a:xfrm>
            <a:off x="3048000" y="101600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52" name="Google Shape;52;p1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p:cSld name="En blanco">
    <p:spTree>
      <p:nvGrpSpPr>
        <p:cNvPr id="53" name="Shape 53"/>
        <p:cNvGrpSpPr/>
        <p:nvPr/>
      </p:nvGrpSpPr>
      <p:grpSpPr>
        <a:xfrm>
          <a:off x="0" y="0"/>
          <a:ext cx="0" cy="0"/>
          <a:chOff x="0" y="0"/>
          <a:chExt cx="0" cy="0"/>
        </a:xfrm>
      </p:grpSpPr>
      <p:sp>
        <p:nvSpPr>
          <p:cNvPr id="54" name="Google Shape;54;p13"/>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horizontal)" type="tx">
  <p:cSld name="TITLE_AND_BODY">
    <p:spTree>
      <p:nvGrpSpPr>
        <p:cNvPr id="13" name="Shape 13"/>
        <p:cNvGrpSpPr/>
        <p:nvPr/>
      </p:nvGrpSpPr>
      <p:grpSpPr>
        <a:xfrm>
          <a:off x="0" y="0"/>
          <a:ext cx="0" cy="0"/>
          <a:chOff x="0" y="0"/>
          <a:chExt cx="0" cy="0"/>
        </a:xfrm>
      </p:grpSpPr>
      <p:sp>
        <p:nvSpPr>
          <p:cNvPr id="14" name="Google Shape;14;p3"/>
          <p:cNvSpPr/>
          <p:nvPr>
            <p:ph idx="2" type="pic"/>
          </p:nvPr>
        </p:nvSpPr>
        <p:spPr>
          <a:xfrm>
            <a:off x="5325070" y="1962546"/>
            <a:ext cx="13722210"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15" name="Google Shape;15;p3"/>
          <p:cNvSpPr txBox="1"/>
          <p:nvPr>
            <p:ph type="title"/>
          </p:nvPr>
        </p:nvSpPr>
        <p:spPr>
          <a:xfrm>
            <a:off x="4833937" y="10463609"/>
            <a:ext cx="14716126" cy="2000251"/>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6" name="Google Shape;16;p3"/>
          <p:cNvSpPr txBox="1"/>
          <p:nvPr>
            <p:ph idx="1" type="body"/>
          </p:nvPr>
        </p:nvSpPr>
        <p:spPr>
          <a:xfrm>
            <a:off x="4833937" y="12481718"/>
            <a:ext cx="14716126" cy="1589486"/>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7" name="Google Shape;17;p3"/>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centro)">
  <p:cSld name="Título (centro)">
    <p:spTree>
      <p:nvGrpSpPr>
        <p:cNvPr id="18" name="Shape 18"/>
        <p:cNvGrpSpPr/>
        <p:nvPr/>
      </p:nvGrpSpPr>
      <p:grpSpPr>
        <a:xfrm>
          <a:off x="0" y="0"/>
          <a:ext cx="0" cy="0"/>
          <a:chOff x="0" y="0"/>
          <a:chExt cx="0" cy="0"/>
        </a:xfrm>
      </p:grpSpPr>
      <p:sp>
        <p:nvSpPr>
          <p:cNvPr id="19" name="Google Shape;19;p4"/>
          <p:cNvSpPr txBox="1"/>
          <p:nvPr>
            <p:ph type="title"/>
          </p:nvPr>
        </p:nvSpPr>
        <p:spPr>
          <a:xfrm>
            <a:off x="4833937" y="5552281"/>
            <a:ext cx="14716126" cy="4643438"/>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0" name="Google Shape;20;p4"/>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vertical)">
  <p:cSld name="Foto (vertical)">
    <p:spTree>
      <p:nvGrpSpPr>
        <p:cNvPr id="21" name="Shape 21"/>
        <p:cNvGrpSpPr/>
        <p:nvPr/>
      </p:nvGrpSpPr>
      <p:grpSpPr>
        <a:xfrm>
          <a:off x="0" y="0"/>
          <a:ext cx="0" cy="0"/>
          <a:chOff x="0" y="0"/>
          <a:chExt cx="0" cy="0"/>
        </a:xfrm>
      </p:grpSpPr>
      <p:sp>
        <p:nvSpPr>
          <p:cNvPr id="22" name="Google Shape;22;p5"/>
          <p:cNvSpPr/>
          <p:nvPr>
            <p:ph idx="2" type="pic"/>
          </p:nvPr>
        </p:nvSpPr>
        <p:spPr>
          <a:xfrm>
            <a:off x="12495609" y="1914481"/>
            <a:ext cx="7500939" cy="1155501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23" name="Google Shape;23;p5"/>
          <p:cNvSpPr txBox="1"/>
          <p:nvPr>
            <p:ph type="title"/>
          </p:nvPr>
        </p:nvSpPr>
        <p:spPr>
          <a:xfrm>
            <a:off x="4387453" y="1908968"/>
            <a:ext cx="7500938" cy="5607845"/>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4" name="Google Shape;24;p5"/>
          <p:cNvSpPr txBox="1"/>
          <p:nvPr>
            <p:ph idx="1" type="body"/>
          </p:nvPr>
        </p:nvSpPr>
        <p:spPr>
          <a:xfrm>
            <a:off x="4387453" y="7659687"/>
            <a:ext cx="7500938" cy="5786438"/>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5" name="Google Shape;25;p5"/>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arriba)">
  <p:cSld name="Título (arriba)">
    <p:spTree>
      <p:nvGrpSpPr>
        <p:cNvPr id="26" name="Shape 26"/>
        <p:cNvGrpSpPr/>
        <p:nvPr/>
      </p:nvGrpSpPr>
      <p:grpSpPr>
        <a:xfrm>
          <a:off x="0" y="0"/>
          <a:ext cx="0" cy="0"/>
          <a:chOff x="0" y="0"/>
          <a:chExt cx="0" cy="0"/>
        </a:xfrm>
      </p:grpSpPr>
      <p:sp>
        <p:nvSpPr>
          <p:cNvPr id="27" name="Google Shape;27;p6"/>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8" name="Google Shape;28;p6"/>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viñetas">
  <p:cSld name="Título y viñetas">
    <p:spTree>
      <p:nvGrpSpPr>
        <p:cNvPr id="29" name="Shape 29"/>
        <p:cNvGrpSpPr/>
        <p:nvPr/>
      </p:nvGrpSpPr>
      <p:grpSpPr>
        <a:xfrm>
          <a:off x="0" y="0"/>
          <a:ext cx="0" cy="0"/>
          <a:chOff x="0" y="0"/>
          <a:chExt cx="0" cy="0"/>
        </a:xfrm>
      </p:grpSpPr>
      <p:sp>
        <p:nvSpPr>
          <p:cNvPr id="30" name="Google Shape;30;p7"/>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1" name="Google Shape;31;p7"/>
          <p:cNvSpPr txBox="1"/>
          <p:nvPr>
            <p:ph idx="1" type="body"/>
          </p:nvPr>
        </p:nvSpPr>
        <p:spPr>
          <a:xfrm>
            <a:off x="4387453" y="4659312"/>
            <a:ext cx="15609095" cy="8840392"/>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2" name="Google Shape;32;p7"/>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iñetas y foto">
  <p:cSld name="Título, viñetas y foto">
    <p:spTree>
      <p:nvGrpSpPr>
        <p:cNvPr id="33" name="Shape 33"/>
        <p:cNvGrpSpPr/>
        <p:nvPr/>
      </p:nvGrpSpPr>
      <p:grpSpPr>
        <a:xfrm>
          <a:off x="0" y="0"/>
          <a:ext cx="0" cy="0"/>
          <a:chOff x="0" y="0"/>
          <a:chExt cx="0" cy="0"/>
        </a:xfrm>
      </p:grpSpPr>
      <p:sp>
        <p:nvSpPr>
          <p:cNvPr id="34" name="Google Shape;34;p8"/>
          <p:cNvSpPr/>
          <p:nvPr>
            <p:ph idx="2" type="pic"/>
          </p:nvPr>
        </p:nvSpPr>
        <p:spPr>
          <a:xfrm>
            <a:off x="12495609" y="4659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35" name="Google Shape;35;p8"/>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6" name="Google Shape;36;p8"/>
          <p:cNvSpPr txBox="1"/>
          <p:nvPr>
            <p:ph idx="1" type="body"/>
          </p:nvPr>
        </p:nvSpPr>
        <p:spPr>
          <a:xfrm>
            <a:off x="4387453" y="4659312"/>
            <a:ext cx="7500938" cy="8840392"/>
          </a:xfrm>
          <a:prstGeom prst="rect">
            <a:avLst/>
          </a:prstGeom>
          <a:noFill/>
          <a:ln>
            <a:noFill/>
          </a:ln>
        </p:spPr>
        <p:txBody>
          <a:bodyPr anchorCtr="0" anchor="ctr" bIns="71425" lIns="71425" spcFirstLastPara="1" rIns="71425" wrap="square" tIns="71425">
            <a:noAutofit/>
          </a:bodyPr>
          <a:lstStyle>
            <a:lvl1pPr indent="-615315" lvl="0" marL="457200" algn="l">
              <a:lnSpc>
                <a:spcPct val="100000"/>
              </a:lnSpc>
              <a:spcBef>
                <a:spcPts val="5100"/>
              </a:spcBef>
              <a:spcAft>
                <a:spcPts val="0"/>
              </a:spcAft>
              <a:buClr>
                <a:srgbClr val="FFFFFF"/>
              </a:buClr>
              <a:buSzPts val="6090"/>
              <a:buFont typeface="Helvetica Neue"/>
              <a:buChar char="•"/>
              <a:defRPr sz="4200"/>
            </a:lvl1pPr>
            <a:lvl2pPr indent="-615315" lvl="1" marL="914400" algn="l">
              <a:lnSpc>
                <a:spcPct val="100000"/>
              </a:lnSpc>
              <a:spcBef>
                <a:spcPts val="5100"/>
              </a:spcBef>
              <a:spcAft>
                <a:spcPts val="0"/>
              </a:spcAft>
              <a:buClr>
                <a:srgbClr val="FFFFFF"/>
              </a:buClr>
              <a:buSzPts val="6090"/>
              <a:buFont typeface="Helvetica Neue"/>
              <a:buChar char="•"/>
              <a:defRPr sz="4200"/>
            </a:lvl2pPr>
            <a:lvl3pPr indent="-615315" lvl="2" marL="1371600" algn="l">
              <a:lnSpc>
                <a:spcPct val="100000"/>
              </a:lnSpc>
              <a:spcBef>
                <a:spcPts val="5100"/>
              </a:spcBef>
              <a:spcAft>
                <a:spcPts val="0"/>
              </a:spcAft>
              <a:buClr>
                <a:srgbClr val="FFFFFF"/>
              </a:buClr>
              <a:buSzPts val="6090"/>
              <a:buFont typeface="Helvetica Neue"/>
              <a:buChar char="•"/>
              <a:defRPr sz="4200"/>
            </a:lvl3pPr>
            <a:lvl4pPr indent="-615314" lvl="3" marL="1828800" algn="l">
              <a:lnSpc>
                <a:spcPct val="100000"/>
              </a:lnSpc>
              <a:spcBef>
                <a:spcPts val="5100"/>
              </a:spcBef>
              <a:spcAft>
                <a:spcPts val="0"/>
              </a:spcAft>
              <a:buClr>
                <a:srgbClr val="FFFFFF"/>
              </a:buClr>
              <a:buSzPts val="6090"/>
              <a:buFont typeface="Helvetica Neue"/>
              <a:buChar char="•"/>
              <a:defRPr sz="4200"/>
            </a:lvl4pPr>
            <a:lvl5pPr indent="-615314" lvl="4" marL="2286000" algn="l">
              <a:lnSpc>
                <a:spcPct val="100000"/>
              </a:lnSpc>
              <a:spcBef>
                <a:spcPts val="5100"/>
              </a:spcBef>
              <a:spcAft>
                <a:spcPts val="0"/>
              </a:spcAft>
              <a:buClr>
                <a:srgbClr val="FFFFFF"/>
              </a:buClr>
              <a:buSzPts val="6090"/>
              <a:buFont typeface="Helvetica Neue"/>
              <a:buChar char="•"/>
              <a:defRPr sz="42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7" name="Google Shape;37;p8"/>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ñetas">
  <p:cSld name="Viñetas">
    <p:spTree>
      <p:nvGrpSpPr>
        <p:cNvPr id="38" name="Shape 38"/>
        <p:cNvGrpSpPr/>
        <p:nvPr/>
      </p:nvGrpSpPr>
      <p:grpSpPr>
        <a:xfrm>
          <a:off x="0" y="0"/>
          <a:ext cx="0" cy="0"/>
          <a:chOff x="0" y="0"/>
          <a:chExt cx="0" cy="0"/>
        </a:xfrm>
      </p:grpSpPr>
      <p:sp>
        <p:nvSpPr>
          <p:cNvPr id="39" name="Google Shape;39;p9"/>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0" name="Google Shape;40;p9"/>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fotos">
  <p:cSld name="3 fotos">
    <p:spTree>
      <p:nvGrpSpPr>
        <p:cNvPr id="41" name="Shape 41"/>
        <p:cNvGrpSpPr/>
        <p:nvPr/>
      </p:nvGrpSpPr>
      <p:grpSpPr>
        <a:xfrm>
          <a:off x="0" y="0"/>
          <a:ext cx="0" cy="0"/>
          <a:chOff x="0" y="0"/>
          <a:chExt cx="0" cy="0"/>
        </a:xfrm>
      </p:grpSpPr>
      <p:sp>
        <p:nvSpPr>
          <p:cNvPr id="42" name="Google Shape;42;p10"/>
          <p:cNvSpPr/>
          <p:nvPr>
            <p:ph idx="2" type="pic"/>
          </p:nvPr>
        </p:nvSpPr>
        <p:spPr>
          <a:xfrm>
            <a:off x="12513468" y="7999015"/>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3" name="Google Shape;43;p10"/>
          <p:cNvSpPr/>
          <p:nvPr>
            <p:ph idx="3" type="pic"/>
          </p:nvPr>
        </p:nvSpPr>
        <p:spPr>
          <a:xfrm>
            <a:off x="12513468" y="1908968"/>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4" name="Google Shape;44;p10"/>
          <p:cNvSpPr/>
          <p:nvPr>
            <p:ph idx="4" type="pic"/>
          </p:nvPr>
        </p:nvSpPr>
        <p:spPr>
          <a:xfrm>
            <a:off x="4387453" y="1908968"/>
            <a:ext cx="7500938" cy="1157287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5" name="Google Shape;45;p10"/>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nvSpPr>
        <p:spPr>
          <a:xfrm>
            <a:off x="15050984" y="2814007"/>
            <a:ext cx="6794600" cy="2235201"/>
          </a:xfrm>
          <a:prstGeom prst="rect">
            <a:avLst/>
          </a:prstGeom>
          <a:noFill/>
          <a:ln>
            <a:noFill/>
          </a:ln>
        </p:spPr>
        <p:txBody>
          <a:bodyPr anchorCtr="0" anchor="b" bIns="71425" lIns="71425" spcFirstLastPara="1" rIns="71425" wrap="square" tIns="71425">
            <a:noAutofit/>
          </a:bodyPr>
          <a:lstStyle/>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Título </a:t>
            </a:r>
            <a:endParaRPr/>
          </a:p>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Presentación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3"/>
          <p:cNvSpPr txBox="1"/>
          <p:nvPr/>
        </p:nvSpPr>
        <p:spPr>
          <a:xfrm>
            <a:off x="15050984" y="2814007"/>
            <a:ext cx="6794600" cy="2235201"/>
          </a:xfrm>
          <a:prstGeom prst="rect">
            <a:avLst/>
          </a:prstGeom>
          <a:noFill/>
          <a:ln>
            <a:noFill/>
          </a:ln>
        </p:spPr>
        <p:txBody>
          <a:bodyPr anchorCtr="0" anchor="b" bIns="71425" lIns="71425" spcFirstLastPara="1" rIns="71425" wrap="square" tIns="71425">
            <a:noAutofit/>
          </a:bodyPr>
          <a:lstStyle/>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Título </a:t>
            </a:r>
            <a:endParaRPr/>
          </a:p>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Presentación</a:t>
            </a:r>
            <a:endParaRPr/>
          </a:p>
        </p:txBody>
      </p:sp>
      <p:sp>
        <p:nvSpPr>
          <p:cNvPr id="115" name="Google Shape;115;p23"/>
          <p:cNvSpPr/>
          <p:nvPr/>
        </p:nvSpPr>
        <p:spPr>
          <a:xfrm>
            <a:off x="17469134" y="11399586"/>
            <a:ext cx="4376451" cy="1858628"/>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16" name="Google Shape;116;p23"/>
          <p:cNvSpPr txBox="1"/>
          <p:nvPr/>
        </p:nvSpPr>
        <p:spPr>
          <a:xfrm>
            <a:off x="18016141" y="11988150"/>
            <a:ext cx="3324625" cy="698267"/>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3600"/>
              <a:buFont typeface="Helvetica Neue"/>
              <a:buNone/>
            </a:pPr>
            <a:r>
              <a:rPr b="1" i="0" lang="en-US" sz="3600" u="none" cap="none" strike="noStrike">
                <a:solidFill>
                  <a:schemeClr val="dk2"/>
                </a:solidFill>
                <a:latin typeface="Helvetica Neue"/>
                <a:ea typeface="Helvetica Neue"/>
                <a:cs typeface="Helvetica Neue"/>
                <a:sym typeface="Helvetica Neue"/>
              </a:rPr>
              <a:t>Marca externa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4"/>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Marca externa</a:t>
            </a:r>
            <a:endParaRPr/>
          </a:p>
        </p:txBody>
      </p:sp>
      <p:sp>
        <p:nvSpPr>
          <p:cNvPr id="122" name="Google Shape;122;p24"/>
          <p:cNvSpPr/>
          <p:nvPr/>
        </p:nvSpPr>
        <p:spPr>
          <a:xfrm>
            <a:off x="20232119" y="13413098"/>
            <a:ext cx="3097366" cy="1455925"/>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23" name="Google Shape;123;p24"/>
          <p:cNvSpPr txBox="1"/>
          <p:nvPr/>
        </p:nvSpPr>
        <p:spPr>
          <a:xfrm>
            <a:off x="5585765" y="6855423"/>
            <a:ext cx="13212471" cy="2037155"/>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rPr b="1" i="0" lang="en-US" sz="5400" u="none" cap="none" strike="noStrike">
                <a:solidFill>
                  <a:srgbClr val="434343"/>
                </a:solidFill>
                <a:latin typeface="Calibri"/>
                <a:ea typeface="Calibri"/>
                <a:cs typeface="Calibri"/>
                <a:sym typeface="Calibri"/>
              </a:rPr>
              <a:t>El tamaño del logo de la marca externa no debe superar el tamaño del logo SENA.</a:t>
            </a:r>
            <a:endParaRPr b="1" i="0" sz="5400" u="none" cap="none" strike="noStrike">
              <a:solidFill>
                <a:srgbClr val="434343"/>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5"/>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Marca externa</a:t>
            </a:r>
            <a:endParaRPr/>
          </a:p>
        </p:txBody>
      </p:sp>
      <p:sp>
        <p:nvSpPr>
          <p:cNvPr id="129" name="Google Shape;129;p25"/>
          <p:cNvSpPr/>
          <p:nvPr/>
        </p:nvSpPr>
        <p:spPr>
          <a:xfrm>
            <a:off x="20232119" y="13413098"/>
            <a:ext cx="3097366" cy="1455925"/>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30" name="Google Shape;130;p25"/>
          <p:cNvSpPr txBox="1"/>
          <p:nvPr/>
        </p:nvSpPr>
        <p:spPr>
          <a:xfrm>
            <a:off x="5585765" y="6855423"/>
            <a:ext cx="13212471" cy="2037155"/>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rPr b="1" i="0" lang="en-US" sz="5400" u="none" cap="none" strike="noStrike">
                <a:solidFill>
                  <a:srgbClr val="434343"/>
                </a:solidFill>
                <a:latin typeface="Calibri"/>
                <a:ea typeface="Calibri"/>
                <a:cs typeface="Calibri"/>
                <a:sym typeface="Calibri"/>
              </a:rPr>
              <a:t>El tamaño del logo de la marca externa no debe superar el tamaño del logo SENA.</a:t>
            </a:r>
            <a:endParaRPr b="1" i="0" sz="5400" u="none" cap="none" strike="noStrike">
              <a:solidFill>
                <a:srgbClr val="434343"/>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 name="Shape 134"/>
        <p:cNvGrpSpPr/>
        <p:nvPr/>
      </p:nvGrpSpPr>
      <p:grpSpPr>
        <a:xfrm>
          <a:off x="0" y="0"/>
          <a:ext cx="0" cy="0"/>
          <a:chOff x="0" y="0"/>
          <a:chExt cx="0" cy="0"/>
        </a:xfrm>
      </p:grpSpPr>
      <p:sp>
        <p:nvSpPr>
          <p:cNvPr id="135" name="Google Shape;135;p26"/>
          <p:cNvSpPr txBox="1"/>
          <p:nvPr/>
        </p:nvSpPr>
        <p:spPr>
          <a:xfrm>
            <a:off x="2152253" y="4121951"/>
            <a:ext cx="5957094" cy="2290069"/>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434343"/>
              </a:buClr>
              <a:buSzPts val="10000"/>
              <a:buFont typeface="Calibri"/>
              <a:buNone/>
            </a:pPr>
            <a:r>
              <a:rPr b="1" i="0" lang="en-US" sz="10000" u="none" cap="none" strike="noStrike">
                <a:solidFill>
                  <a:srgbClr val="434343"/>
                </a:solidFill>
                <a:latin typeface="Calibri"/>
                <a:ea typeface="Calibri"/>
                <a:cs typeface="Calibri"/>
                <a:sym typeface="Calibri"/>
              </a:rPr>
              <a:t>Título </a:t>
            </a:r>
            <a:endParaRPr/>
          </a:p>
        </p:txBody>
      </p:sp>
      <p:sp>
        <p:nvSpPr>
          <p:cNvPr id="136" name="Google Shape;136;p26"/>
          <p:cNvSpPr/>
          <p:nvPr/>
        </p:nvSpPr>
        <p:spPr>
          <a:xfrm>
            <a:off x="3611879" y="6407287"/>
            <a:ext cx="1033398" cy="98763"/>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137" name="Google Shape;137;p26"/>
          <p:cNvSpPr txBox="1"/>
          <p:nvPr/>
        </p:nvSpPr>
        <p:spPr>
          <a:xfrm>
            <a:off x="3611879" y="7144229"/>
            <a:ext cx="5446471" cy="5222583"/>
          </a:xfrm>
          <a:prstGeom prst="rect">
            <a:avLst/>
          </a:prstGeom>
          <a:noFill/>
          <a:ln>
            <a:noFill/>
          </a:ln>
        </p:spPr>
        <p:txBody>
          <a:bodyPr anchorCtr="0" anchor="ctr" bIns="71425" lIns="71425" spcFirstLastPara="1" rIns="71425" wrap="square" tIns="71425">
            <a:noAutofit/>
          </a:bodyPr>
          <a:lstStyle/>
          <a:p>
            <a:pPr indent="0" lvl="0" marL="0" marR="0" rtl="0" algn="just">
              <a:lnSpc>
                <a:spcPct val="100000"/>
              </a:lnSpc>
              <a:spcBef>
                <a:spcPts val="0"/>
              </a:spcBef>
              <a:spcAft>
                <a:spcPts val="0"/>
              </a:spcAft>
              <a:buClr>
                <a:schemeClr val="dk2"/>
              </a:buClr>
              <a:buSzPts val="3300"/>
              <a:buFont typeface="Arial"/>
              <a:buNone/>
            </a:pPr>
            <a:r>
              <a:rPr b="0" i="0" lang="en-US" sz="3300" u="none" cap="none" strike="noStrike">
                <a:solidFill>
                  <a:schemeClr val="dk2"/>
                </a:solidFill>
                <a:latin typeface="Arial"/>
                <a:ea typeface="Arial"/>
                <a:cs typeface="Arial"/>
                <a:sym typeface="Arial"/>
              </a:rPr>
              <a:t>Textos en Calibri, en gris oscuro. Puede reemplazar la imagen por una fotografía alusiva al tema que se está tratando. Al reemplazar la foto tenga cuidado de colocarlo debajo del logo del SENA, que debe ir en la esquina superior derecha en blanco.</a:t>
            </a:r>
            <a:r>
              <a:rPr b="1" i="0" lang="en-US" sz="3300" u="none" cap="none" strike="noStrike">
                <a:solidFill>
                  <a:schemeClr val="dk2"/>
                </a:solidFill>
                <a:latin typeface="Arial"/>
                <a:ea typeface="Arial"/>
                <a:cs typeface="Arial"/>
                <a:sym typeface="Arial"/>
              </a:rPr>
              <a:t> </a:t>
            </a:r>
            <a:endParaRPr/>
          </a:p>
        </p:txBody>
      </p:sp>
      <p:pic>
        <p:nvPicPr>
          <p:cNvPr descr="foto.png" id="138" name="Google Shape;138;p26"/>
          <p:cNvPicPr preferRelativeResize="0"/>
          <p:nvPr/>
        </p:nvPicPr>
        <p:blipFill rotWithShape="1">
          <a:blip r:embed="rId3">
            <a:alphaModFix/>
          </a:blip>
          <a:srcRect b="0" l="0" r="0" t="0"/>
          <a:stretch/>
        </p:blipFill>
        <p:spPr>
          <a:xfrm>
            <a:off x="13015468" y="0"/>
            <a:ext cx="11368532" cy="15748001"/>
          </a:xfrm>
          <a:prstGeom prst="rect">
            <a:avLst/>
          </a:prstGeom>
          <a:noFill/>
          <a:ln>
            <a:noFill/>
          </a:ln>
        </p:spPr>
      </p:pic>
      <p:pic>
        <p:nvPicPr>
          <p:cNvPr id="139" name="Google Shape;139;p26"/>
          <p:cNvPicPr preferRelativeResize="0"/>
          <p:nvPr/>
        </p:nvPicPr>
        <p:blipFill rotWithShape="1">
          <a:blip r:embed="rId4">
            <a:alphaModFix/>
          </a:blip>
          <a:srcRect b="0" l="0" r="0" t="0"/>
          <a:stretch/>
        </p:blipFill>
        <p:spPr>
          <a:xfrm>
            <a:off x="22023636" y="891645"/>
            <a:ext cx="1397000" cy="1371600"/>
          </a:xfrm>
          <a:prstGeom prst="rect">
            <a:avLst/>
          </a:prstGeom>
          <a:noFill/>
          <a:ln>
            <a:noFill/>
          </a:ln>
        </p:spPr>
      </p:pic>
      <p:sp>
        <p:nvSpPr>
          <p:cNvPr id="140" name="Google Shape;140;p26"/>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Marca externa</a:t>
            </a:r>
            <a:endParaRPr/>
          </a:p>
        </p:txBody>
      </p:sp>
      <p:sp>
        <p:nvSpPr>
          <p:cNvPr id="141" name="Google Shape;141;p26"/>
          <p:cNvSpPr/>
          <p:nvPr/>
        </p:nvSpPr>
        <p:spPr>
          <a:xfrm>
            <a:off x="20232119" y="13413098"/>
            <a:ext cx="3097366" cy="1455925"/>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7"/>
          <p:cNvSpPr txBox="1"/>
          <p:nvPr/>
        </p:nvSpPr>
        <p:spPr>
          <a:xfrm>
            <a:off x="232441" y="-114513"/>
            <a:ext cx="5957094" cy="2290069"/>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FFFFFF"/>
              </a:buClr>
              <a:buSzPts val="10000"/>
              <a:buFont typeface="Calibri"/>
              <a:buNone/>
            </a:pPr>
            <a:r>
              <a:rPr b="1" i="0" lang="en-US" sz="10000" u="none" cap="none" strike="noStrike">
                <a:solidFill>
                  <a:srgbClr val="FFFFFF"/>
                </a:solidFill>
                <a:latin typeface="Calibri"/>
                <a:ea typeface="Calibri"/>
                <a:cs typeface="Calibri"/>
                <a:sym typeface="Calibri"/>
              </a:rPr>
              <a:t>Título </a:t>
            </a:r>
            <a:endParaRPr/>
          </a:p>
        </p:txBody>
      </p:sp>
      <p:sp>
        <p:nvSpPr>
          <p:cNvPr id="147" name="Google Shape;147;p27"/>
          <p:cNvSpPr/>
          <p:nvPr/>
        </p:nvSpPr>
        <p:spPr>
          <a:xfrm>
            <a:off x="1692067" y="2170823"/>
            <a:ext cx="1033398" cy="98763"/>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148" name="Google Shape;148;p27"/>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Marca externa</a:t>
            </a:r>
            <a:endParaRPr/>
          </a:p>
        </p:txBody>
      </p:sp>
      <p:sp>
        <p:nvSpPr>
          <p:cNvPr id="149" name="Google Shape;149;p27"/>
          <p:cNvSpPr/>
          <p:nvPr/>
        </p:nvSpPr>
        <p:spPr>
          <a:xfrm>
            <a:off x="20232119" y="13413098"/>
            <a:ext cx="3097366" cy="1455925"/>
          </a:xfrm>
          <a:prstGeom prst="rect">
            <a:avLst/>
          </a:prstGeom>
          <a:noFill/>
          <a:ln cap="flat" cmpd="sng" w="12700">
            <a:solidFill>
              <a:schemeClr val="dk2"/>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150" name="Google Shape;150;p27"/>
          <p:cNvSpPr txBox="1"/>
          <p:nvPr/>
        </p:nvSpPr>
        <p:spPr>
          <a:xfrm>
            <a:off x="5585765" y="6855423"/>
            <a:ext cx="13212471" cy="2037155"/>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rPr b="1" i="0" lang="en-US" sz="5400" u="none" cap="none" strike="noStrike">
                <a:solidFill>
                  <a:srgbClr val="434343"/>
                </a:solidFill>
                <a:latin typeface="Calibri"/>
                <a:ea typeface="Calibri"/>
                <a:cs typeface="Calibri"/>
                <a:sym typeface="Calibri"/>
              </a:rPr>
              <a:t>El tamaño del logo de la marca externa no debe superar el tamaño del logo SENA.</a:t>
            </a:r>
            <a:endParaRPr b="1" i="0" sz="5400" u="none" cap="none" strike="noStrike">
              <a:solidFill>
                <a:srgbClr val="434343"/>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8"/>
          <p:cNvSpPr txBox="1"/>
          <p:nvPr/>
        </p:nvSpPr>
        <p:spPr>
          <a:xfrm>
            <a:off x="2579596" y="6472442"/>
            <a:ext cx="8601888" cy="2803117"/>
          </a:xfrm>
          <a:prstGeom prst="rect">
            <a:avLst/>
          </a:prstGeom>
          <a:noFill/>
          <a:ln>
            <a:noFill/>
          </a:ln>
        </p:spPr>
        <p:txBody>
          <a:bodyPr anchorCtr="0" anchor="ctr" bIns="71425" lIns="71425" spcFirstLastPara="1" rIns="71425" wrap="square" tIns="71425">
            <a:noAutofit/>
          </a:bodyPr>
          <a:lstStyle/>
          <a:p>
            <a:pPr indent="0" lvl="0" marL="0" marR="0" rtl="0" algn="just">
              <a:lnSpc>
                <a:spcPct val="108333"/>
              </a:lnSpc>
              <a:spcBef>
                <a:spcPts val="0"/>
              </a:spcBef>
              <a:spcAft>
                <a:spcPts val="0"/>
              </a:spcAft>
              <a:buClr>
                <a:srgbClr val="FFFFFF"/>
              </a:buClr>
              <a:buSzPts val="4800"/>
              <a:buFont typeface="Calibri"/>
              <a:buNone/>
            </a:pPr>
            <a:r>
              <a:rPr b="0" i="0" lang="en-US" sz="4800" u="none" cap="none" strike="noStrike">
                <a:solidFill>
                  <a:srgbClr val="FFFFFF"/>
                </a:solidFill>
                <a:latin typeface="Calibri"/>
                <a:ea typeface="Calibri"/>
                <a:cs typeface="Calibri"/>
                <a:sym typeface="Calibri"/>
              </a:rPr>
              <a:t>Para las diapositivas con fondo de color naranja, es recomendable colocar la versión blanca del logo de la marca externa.</a:t>
            </a:r>
            <a:endParaRPr/>
          </a:p>
        </p:txBody>
      </p:sp>
      <p:sp>
        <p:nvSpPr>
          <p:cNvPr id="156" name="Google Shape;156;p28"/>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800"/>
              <a:buFont typeface="Helvetica Neue"/>
              <a:buNone/>
            </a:pPr>
            <a:r>
              <a:rPr b="1" i="0" lang="en-US" sz="2800" u="none" cap="none" strike="noStrike">
                <a:solidFill>
                  <a:srgbClr val="FFFFFF"/>
                </a:solidFill>
                <a:latin typeface="Helvetica Neue"/>
                <a:ea typeface="Helvetica Neue"/>
                <a:cs typeface="Helvetica Neue"/>
                <a:sym typeface="Helvetica Neue"/>
              </a:rPr>
              <a:t>Marca externa</a:t>
            </a:r>
            <a:endParaRPr/>
          </a:p>
        </p:txBody>
      </p:sp>
      <p:sp>
        <p:nvSpPr>
          <p:cNvPr id="157" name="Google Shape;157;p28"/>
          <p:cNvSpPr/>
          <p:nvPr/>
        </p:nvSpPr>
        <p:spPr>
          <a:xfrm>
            <a:off x="20232119" y="13413098"/>
            <a:ext cx="3097366" cy="1455925"/>
          </a:xfrm>
          <a:prstGeom prst="rect">
            <a:avLst/>
          </a:prstGeom>
          <a:noFill/>
          <a:ln cap="flat" cmpd="sng" w="12700">
            <a:solidFill>
              <a:schemeClr val="l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nvSpPr>
        <p:spPr>
          <a:xfrm>
            <a:off x="15050984" y="2814007"/>
            <a:ext cx="6794600" cy="2235201"/>
          </a:xfrm>
          <a:prstGeom prst="rect">
            <a:avLst/>
          </a:prstGeom>
          <a:noFill/>
          <a:ln>
            <a:noFill/>
          </a:ln>
        </p:spPr>
        <p:txBody>
          <a:bodyPr anchorCtr="0" anchor="b" bIns="71425" lIns="71425" spcFirstLastPara="1" rIns="71425" wrap="square" tIns="71425">
            <a:noAutofit/>
          </a:bodyPr>
          <a:lstStyle/>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Título </a:t>
            </a:r>
            <a:endParaRPr/>
          </a:p>
          <a:p>
            <a:pPr indent="12191" lvl="0" marL="36575" marR="36575" rtl="0" algn="r">
              <a:lnSpc>
                <a:spcPct val="80000"/>
              </a:lnSpc>
              <a:spcBef>
                <a:spcPts val="0"/>
              </a:spcBef>
              <a:spcAft>
                <a:spcPts val="0"/>
              </a:spcAft>
              <a:buClr>
                <a:srgbClr val="434343"/>
              </a:buClr>
              <a:buSzPts val="8160"/>
              <a:buFont typeface="Calibri"/>
              <a:buNone/>
            </a:pPr>
            <a:r>
              <a:rPr b="1" i="0" lang="en-US" sz="8160" u="none" cap="none" strike="noStrike">
                <a:solidFill>
                  <a:srgbClr val="434343"/>
                </a:solidFill>
                <a:latin typeface="Calibri"/>
                <a:ea typeface="Calibri"/>
                <a:cs typeface="Calibri"/>
                <a:sym typeface="Calibri"/>
              </a:rPr>
              <a:t>Presentación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nvSpPr>
        <p:spPr>
          <a:xfrm>
            <a:off x="9187003" y="5776492"/>
            <a:ext cx="5957094" cy="2290068"/>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80000"/>
              </a:lnSpc>
              <a:spcBef>
                <a:spcPts val="0"/>
              </a:spcBef>
              <a:spcAft>
                <a:spcPts val="0"/>
              </a:spcAft>
              <a:buClr>
                <a:srgbClr val="434343"/>
              </a:buClr>
              <a:buSzPts val="16796"/>
              <a:buFont typeface="Calibri"/>
              <a:buNone/>
            </a:pPr>
            <a:r>
              <a:rPr b="1" i="0" lang="en-US" sz="16796" u="none" cap="none" strike="noStrike">
                <a:solidFill>
                  <a:srgbClr val="434343"/>
                </a:solidFill>
                <a:latin typeface="Calibri"/>
                <a:ea typeface="Calibri"/>
                <a:cs typeface="Calibri"/>
                <a:sym typeface="Calibri"/>
              </a:rPr>
              <a:t>Título </a:t>
            </a:r>
            <a:endParaRPr/>
          </a:p>
        </p:txBody>
      </p:sp>
      <p:sp>
        <p:nvSpPr>
          <p:cNvPr id="70" name="Google Shape;70;p16"/>
          <p:cNvSpPr/>
          <p:nvPr/>
        </p:nvSpPr>
        <p:spPr>
          <a:xfrm>
            <a:off x="9510196" y="7889107"/>
            <a:ext cx="1503098"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71" name="Google Shape;71;p16"/>
          <p:cNvSpPr txBox="1"/>
          <p:nvPr/>
        </p:nvSpPr>
        <p:spPr>
          <a:xfrm>
            <a:off x="9383765" y="8502358"/>
            <a:ext cx="5431037" cy="1435736"/>
          </a:xfrm>
          <a:prstGeom prst="rect">
            <a:avLst/>
          </a:prstGeom>
          <a:noFill/>
          <a:ln>
            <a:noFill/>
          </a:ln>
        </p:spPr>
        <p:txBody>
          <a:bodyPr anchorCtr="0" anchor="ctr" bIns="71425" lIns="71425" spcFirstLastPara="1" rIns="71425" wrap="square" tIns="71425">
            <a:noAutofit/>
          </a:bodyPr>
          <a:lstStyle/>
          <a:p>
            <a:pPr indent="0" lvl="0" marL="0" marR="0" rtl="0" algn="l">
              <a:lnSpc>
                <a:spcPct val="127500"/>
              </a:lnSpc>
              <a:spcBef>
                <a:spcPts val="0"/>
              </a:spcBef>
              <a:spcAft>
                <a:spcPts val="0"/>
              </a:spcAft>
              <a:buClr>
                <a:srgbClr val="6C6C6C"/>
              </a:buClr>
              <a:buSzPts val="4000"/>
              <a:buFont typeface="Calibri"/>
              <a:buNone/>
            </a:pPr>
            <a:r>
              <a:rPr b="0" i="0" lang="en-US" sz="4000" u="none" cap="none" strike="noStrike">
                <a:solidFill>
                  <a:srgbClr val="6C6C6C"/>
                </a:solidFill>
                <a:latin typeface="Calibri"/>
                <a:ea typeface="Calibri"/>
                <a:cs typeface="Calibri"/>
                <a:sym typeface="Calibri"/>
              </a:rPr>
              <a:t>Texto corto descriptivo a </a:t>
            </a:r>
            <a:endParaRPr/>
          </a:p>
          <a:p>
            <a:pPr indent="0" lvl="0" marL="0" marR="0" rtl="0" algn="l">
              <a:lnSpc>
                <a:spcPct val="127500"/>
              </a:lnSpc>
              <a:spcBef>
                <a:spcPts val="0"/>
              </a:spcBef>
              <a:spcAft>
                <a:spcPts val="0"/>
              </a:spcAft>
              <a:buClr>
                <a:srgbClr val="6C6C6C"/>
              </a:buClr>
              <a:buSzPts val="4000"/>
              <a:buFont typeface="Calibri"/>
              <a:buNone/>
            </a:pPr>
            <a:r>
              <a:rPr b="0" i="0" lang="en-US" sz="4000" u="none" cap="none" strike="noStrike">
                <a:solidFill>
                  <a:srgbClr val="6C6C6C"/>
                </a:solidFill>
                <a:latin typeface="Calibri"/>
                <a:ea typeface="Calibri"/>
                <a:cs typeface="Calibri"/>
                <a:sym typeface="Calibri"/>
              </a:rPr>
              <a:t>2 o 3 líneas</a:t>
            </a:r>
            <a:r>
              <a:rPr b="1" i="0" lang="en-US" sz="4000" u="none" cap="none" strike="noStrike">
                <a:solidFill>
                  <a:srgbClr val="FFFFFF"/>
                </a:solidFill>
                <a:latin typeface="Helvetica Neue"/>
                <a:ea typeface="Helvetica Neue"/>
                <a:cs typeface="Helvetica Neue"/>
                <a:sym typeface="Helvetica Neue"/>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7"/>
          <p:cNvSpPr txBox="1"/>
          <p:nvPr/>
        </p:nvSpPr>
        <p:spPr>
          <a:xfrm>
            <a:off x="9187003" y="5776492"/>
            <a:ext cx="5957094" cy="2290068"/>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80000"/>
              </a:lnSpc>
              <a:spcBef>
                <a:spcPts val="0"/>
              </a:spcBef>
              <a:spcAft>
                <a:spcPts val="0"/>
              </a:spcAft>
              <a:buClr>
                <a:srgbClr val="434343"/>
              </a:buClr>
              <a:buSzPts val="16796"/>
              <a:buFont typeface="Calibri"/>
              <a:buNone/>
            </a:pPr>
            <a:r>
              <a:rPr b="1" i="0" lang="en-US" sz="16796" u="none" cap="none" strike="noStrike">
                <a:solidFill>
                  <a:srgbClr val="434343"/>
                </a:solidFill>
                <a:latin typeface="Calibri"/>
                <a:ea typeface="Calibri"/>
                <a:cs typeface="Calibri"/>
                <a:sym typeface="Calibri"/>
              </a:rPr>
              <a:t>Título </a:t>
            </a:r>
            <a:endParaRPr/>
          </a:p>
        </p:txBody>
      </p:sp>
      <p:sp>
        <p:nvSpPr>
          <p:cNvPr id="77" name="Google Shape;77;p17"/>
          <p:cNvSpPr/>
          <p:nvPr/>
        </p:nvSpPr>
        <p:spPr>
          <a:xfrm>
            <a:off x="9510196" y="7889107"/>
            <a:ext cx="1503098"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78" name="Google Shape;78;p17"/>
          <p:cNvSpPr txBox="1"/>
          <p:nvPr/>
        </p:nvSpPr>
        <p:spPr>
          <a:xfrm>
            <a:off x="9383765" y="8502358"/>
            <a:ext cx="5431037" cy="1435736"/>
          </a:xfrm>
          <a:prstGeom prst="rect">
            <a:avLst/>
          </a:prstGeom>
          <a:noFill/>
          <a:ln>
            <a:noFill/>
          </a:ln>
        </p:spPr>
        <p:txBody>
          <a:bodyPr anchorCtr="0" anchor="ctr" bIns="71425" lIns="71425" spcFirstLastPara="1" rIns="71425" wrap="square" tIns="71425">
            <a:noAutofit/>
          </a:bodyPr>
          <a:lstStyle/>
          <a:p>
            <a:pPr indent="0" lvl="0" marL="0" marR="0" rtl="0" algn="l">
              <a:lnSpc>
                <a:spcPct val="127500"/>
              </a:lnSpc>
              <a:spcBef>
                <a:spcPts val="0"/>
              </a:spcBef>
              <a:spcAft>
                <a:spcPts val="0"/>
              </a:spcAft>
              <a:buClr>
                <a:srgbClr val="6C6C6C"/>
              </a:buClr>
              <a:buSzPts val="4000"/>
              <a:buFont typeface="Calibri"/>
              <a:buNone/>
            </a:pPr>
            <a:r>
              <a:rPr b="0" i="0" lang="en-US" sz="4000" u="none" cap="none" strike="noStrike">
                <a:solidFill>
                  <a:srgbClr val="6C6C6C"/>
                </a:solidFill>
                <a:latin typeface="Calibri"/>
                <a:ea typeface="Calibri"/>
                <a:cs typeface="Calibri"/>
                <a:sym typeface="Calibri"/>
              </a:rPr>
              <a:t>Texto corto descriptivo a </a:t>
            </a:r>
            <a:endParaRPr/>
          </a:p>
          <a:p>
            <a:pPr indent="0" lvl="0" marL="0" marR="0" rtl="0" algn="l">
              <a:lnSpc>
                <a:spcPct val="127500"/>
              </a:lnSpc>
              <a:spcBef>
                <a:spcPts val="0"/>
              </a:spcBef>
              <a:spcAft>
                <a:spcPts val="0"/>
              </a:spcAft>
              <a:buClr>
                <a:srgbClr val="6C6C6C"/>
              </a:buClr>
              <a:buSzPts val="4000"/>
              <a:buFont typeface="Calibri"/>
              <a:buNone/>
            </a:pPr>
            <a:r>
              <a:rPr b="0" i="0" lang="en-US" sz="4000" u="none" cap="none" strike="noStrike">
                <a:solidFill>
                  <a:srgbClr val="6C6C6C"/>
                </a:solidFill>
                <a:latin typeface="Calibri"/>
                <a:ea typeface="Calibri"/>
                <a:cs typeface="Calibri"/>
                <a:sym typeface="Calibri"/>
              </a:rPr>
              <a:t>2 o 3 líneas</a:t>
            </a:r>
            <a:r>
              <a:rPr b="1" i="0" lang="en-US" sz="4000" u="none" cap="none" strike="noStrike">
                <a:solidFill>
                  <a:srgbClr val="FFFFFF"/>
                </a:solidFill>
                <a:latin typeface="Helvetica Neue"/>
                <a:ea typeface="Helvetica Neue"/>
                <a:cs typeface="Helvetica Neue"/>
                <a:sym typeface="Helvetica Neue"/>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Google Shape;83;p18"/>
          <p:cNvSpPr txBox="1"/>
          <p:nvPr/>
        </p:nvSpPr>
        <p:spPr>
          <a:xfrm>
            <a:off x="2152253" y="4121951"/>
            <a:ext cx="5957094" cy="2290069"/>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434343"/>
              </a:buClr>
              <a:buSzPts val="10000"/>
              <a:buFont typeface="Calibri"/>
              <a:buNone/>
            </a:pPr>
            <a:r>
              <a:rPr b="1" i="0" lang="en-US" sz="10000" u="none" cap="none" strike="noStrike">
                <a:solidFill>
                  <a:srgbClr val="434343"/>
                </a:solidFill>
                <a:latin typeface="Calibri"/>
                <a:ea typeface="Calibri"/>
                <a:cs typeface="Calibri"/>
                <a:sym typeface="Calibri"/>
              </a:rPr>
              <a:t>Título </a:t>
            </a:r>
            <a:endParaRPr/>
          </a:p>
        </p:txBody>
      </p:sp>
      <p:sp>
        <p:nvSpPr>
          <p:cNvPr id="84" name="Google Shape;84;p18"/>
          <p:cNvSpPr/>
          <p:nvPr/>
        </p:nvSpPr>
        <p:spPr>
          <a:xfrm>
            <a:off x="3611879" y="6407287"/>
            <a:ext cx="1033398" cy="98763"/>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85" name="Google Shape;85;p18"/>
          <p:cNvSpPr txBox="1"/>
          <p:nvPr/>
        </p:nvSpPr>
        <p:spPr>
          <a:xfrm>
            <a:off x="3611879" y="7144229"/>
            <a:ext cx="5446471" cy="5222583"/>
          </a:xfrm>
          <a:prstGeom prst="rect">
            <a:avLst/>
          </a:prstGeom>
          <a:noFill/>
          <a:ln>
            <a:noFill/>
          </a:ln>
        </p:spPr>
        <p:txBody>
          <a:bodyPr anchorCtr="0" anchor="ctr" bIns="71425" lIns="71425" spcFirstLastPara="1" rIns="71425" wrap="square" tIns="71425">
            <a:noAutofit/>
          </a:bodyPr>
          <a:lstStyle/>
          <a:p>
            <a:pPr indent="0" lvl="0" marL="0" marR="0" rtl="0" algn="just">
              <a:lnSpc>
                <a:spcPct val="100000"/>
              </a:lnSpc>
              <a:spcBef>
                <a:spcPts val="0"/>
              </a:spcBef>
              <a:spcAft>
                <a:spcPts val="0"/>
              </a:spcAft>
              <a:buClr>
                <a:schemeClr val="dk2"/>
              </a:buClr>
              <a:buSzPts val="3300"/>
              <a:buFont typeface="Arial"/>
              <a:buNone/>
            </a:pPr>
            <a:r>
              <a:rPr b="0" i="0" lang="en-US" sz="3300" u="none" cap="none" strike="noStrike">
                <a:solidFill>
                  <a:schemeClr val="dk2"/>
                </a:solidFill>
                <a:latin typeface="Arial"/>
                <a:ea typeface="Arial"/>
                <a:cs typeface="Arial"/>
                <a:sym typeface="Arial"/>
              </a:rPr>
              <a:t>Textos en Calibri, en gris oscuro. Puede reemplazar la imagen por una fotografía alusiva al tema que se está tratando. Al reemplazar la foto tenga cuidado de colocarlo debajo del logo del SENA, que debe ir en la esquina superior derecha en blanco.</a:t>
            </a:r>
            <a:r>
              <a:rPr b="1" i="0" lang="en-US" sz="3300" u="none" cap="none" strike="noStrike">
                <a:solidFill>
                  <a:schemeClr val="dk2"/>
                </a:solidFill>
                <a:latin typeface="Arial"/>
                <a:ea typeface="Arial"/>
                <a:cs typeface="Arial"/>
                <a:sym typeface="Arial"/>
              </a:rPr>
              <a:t> </a:t>
            </a:r>
            <a:endParaRPr/>
          </a:p>
        </p:txBody>
      </p:sp>
      <p:pic>
        <p:nvPicPr>
          <p:cNvPr descr="foto.png" id="86" name="Google Shape;86;p18"/>
          <p:cNvPicPr preferRelativeResize="0"/>
          <p:nvPr/>
        </p:nvPicPr>
        <p:blipFill rotWithShape="1">
          <a:blip r:embed="rId3">
            <a:alphaModFix/>
          </a:blip>
          <a:srcRect b="0" l="0" r="0" t="0"/>
          <a:stretch/>
        </p:blipFill>
        <p:spPr>
          <a:xfrm>
            <a:off x="13015468" y="0"/>
            <a:ext cx="11368532" cy="15748001"/>
          </a:xfrm>
          <a:prstGeom prst="rect">
            <a:avLst/>
          </a:prstGeom>
          <a:noFill/>
          <a:ln>
            <a:noFill/>
          </a:ln>
        </p:spPr>
      </p:pic>
      <p:pic>
        <p:nvPicPr>
          <p:cNvPr id="87" name="Google Shape;87;p18"/>
          <p:cNvPicPr preferRelativeResize="0"/>
          <p:nvPr/>
        </p:nvPicPr>
        <p:blipFill rotWithShape="1">
          <a:blip r:embed="rId4">
            <a:alphaModFix/>
          </a:blip>
          <a:srcRect b="0" l="0" r="0" t="0"/>
          <a:stretch/>
        </p:blipFill>
        <p:spPr>
          <a:xfrm>
            <a:off x="22023636" y="891645"/>
            <a:ext cx="1397000" cy="13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nvSpPr>
        <p:spPr>
          <a:xfrm>
            <a:off x="232441" y="-114513"/>
            <a:ext cx="5957094" cy="2290069"/>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FFFFFF"/>
              </a:buClr>
              <a:buSzPts val="10000"/>
              <a:buFont typeface="Calibri"/>
              <a:buNone/>
            </a:pPr>
            <a:r>
              <a:rPr b="1" i="0" lang="en-US" sz="10000" u="none" cap="none" strike="noStrike">
                <a:solidFill>
                  <a:srgbClr val="FFFFFF"/>
                </a:solidFill>
                <a:latin typeface="Calibri"/>
                <a:ea typeface="Calibri"/>
                <a:cs typeface="Calibri"/>
                <a:sym typeface="Calibri"/>
              </a:rPr>
              <a:t>Título </a:t>
            </a:r>
            <a:endParaRPr/>
          </a:p>
        </p:txBody>
      </p:sp>
      <p:sp>
        <p:nvSpPr>
          <p:cNvPr id="93" name="Google Shape;93;p19"/>
          <p:cNvSpPr/>
          <p:nvPr/>
        </p:nvSpPr>
        <p:spPr>
          <a:xfrm>
            <a:off x="1692067" y="2170823"/>
            <a:ext cx="1033398" cy="98763"/>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0"/>
          <p:cNvSpPr txBox="1"/>
          <p:nvPr/>
        </p:nvSpPr>
        <p:spPr>
          <a:xfrm>
            <a:off x="3701653" y="6440380"/>
            <a:ext cx="4384874" cy="2613240"/>
          </a:xfrm>
          <a:prstGeom prst="rect">
            <a:avLst/>
          </a:prstGeom>
          <a:noFill/>
          <a:ln>
            <a:noFill/>
          </a:ln>
        </p:spPr>
        <p:txBody>
          <a:bodyPr anchorCtr="0" anchor="b" bIns="71425" lIns="71425" spcFirstLastPara="1" rIns="71425" wrap="square" tIns="71425">
            <a:noAutofit/>
          </a:bodyPr>
          <a:lstStyle/>
          <a:p>
            <a:pPr indent="12700" lvl="0" marL="38100" marR="38100" rtl="0" algn="ctr">
              <a:lnSpc>
                <a:spcPct val="80000"/>
              </a:lnSpc>
              <a:spcBef>
                <a:spcPts val="0"/>
              </a:spcBef>
              <a:spcAft>
                <a:spcPts val="0"/>
              </a:spcAft>
              <a:buClr>
                <a:srgbClr val="FFFFFF"/>
              </a:buClr>
              <a:buSzPts val="18000"/>
              <a:buFont typeface="Calibri"/>
              <a:buNone/>
            </a:pPr>
            <a:r>
              <a:rPr b="1" i="0" lang="en-US" sz="18000" u="none" cap="none" strike="noStrike">
                <a:solidFill>
                  <a:srgbClr val="FFFFFF"/>
                </a:solidFill>
                <a:latin typeface="Calibri"/>
                <a:ea typeface="Calibri"/>
                <a:cs typeface="Calibri"/>
                <a:sym typeface="Calibri"/>
              </a:rPr>
              <a:t>50%</a:t>
            </a:r>
            <a:endParaRPr/>
          </a:p>
        </p:txBody>
      </p:sp>
      <p:sp>
        <p:nvSpPr>
          <p:cNvPr id="99" name="Google Shape;99;p20"/>
          <p:cNvSpPr/>
          <p:nvPr/>
        </p:nvSpPr>
        <p:spPr>
          <a:xfrm>
            <a:off x="3865879" y="8820287"/>
            <a:ext cx="1033398" cy="98763"/>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100" name="Google Shape;100;p20"/>
          <p:cNvSpPr txBox="1"/>
          <p:nvPr/>
        </p:nvSpPr>
        <p:spPr>
          <a:xfrm>
            <a:off x="3756595" y="9303702"/>
            <a:ext cx="5431037" cy="1458596"/>
          </a:xfrm>
          <a:prstGeom prst="rect">
            <a:avLst/>
          </a:prstGeom>
          <a:noFill/>
          <a:ln>
            <a:noFill/>
          </a:ln>
        </p:spPr>
        <p:txBody>
          <a:bodyPr anchorCtr="0" anchor="ctr" bIns="71425" lIns="71425" spcFirstLastPara="1" rIns="71425" wrap="square" tIns="71425">
            <a:noAutofit/>
          </a:bodyPr>
          <a:lstStyle/>
          <a:p>
            <a:pPr indent="0" lvl="0" marL="0" marR="0" rtl="0" algn="l">
              <a:lnSpc>
                <a:spcPct val="13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Texto corto descriptivo a </a:t>
            </a:r>
            <a:endParaRPr/>
          </a:p>
          <a:p>
            <a:pPr indent="0" lvl="0" marL="0" marR="0" rtl="0" algn="l">
              <a:lnSpc>
                <a:spcPct val="13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2 o 3 líneas</a:t>
            </a:r>
            <a:r>
              <a:rPr b="1" i="0" lang="en-US" sz="4000" u="none" cap="none" strike="noStrike">
                <a:solidFill>
                  <a:srgbClr val="FFFFFF"/>
                </a:solidFill>
                <a:latin typeface="Helvetica Neue"/>
                <a:ea typeface="Helvetica Neue"/>
                <a:cs typeface="Helvetica Neue"/>
                <a:sym typeface="Helvetica Neue"/>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2"/>
          <p:cNvSpPr txBox="1"/>
          <p:nvPr/>
        </p:nvSpPr>
        <p:spPr>
          <a:xfrm>
            <a:off x="5585765" y="6431219"/>
            <a:ext cx="13212471" cy="2885562"/>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rPr b="1" i="0" lang="en-US" sz="5400" u="none" cap="none" strike="noStrike">
                <a:solidFill>
                  <a:srgbClr val="434343"/>
                </a:solidFill>
                <a:latin typeface="Calibri"/>
                <a:ea typeface="Calibri"/>
                <a:cs typeface="Calibri"/>
                <a:sym typeface="Calibri"/>
              </a:rPr>
              <a:t>Si su presentación requiere incluir el logo de una marca externa, deberá ubicarlo cómo se indica en las siguientes diapositivas:</a:t>
            </a:r>
            <a:endParaRPr b="1" i="0" sz="5400" u="none" cap="none" strike="noStrike">
              <a:solidFill>
                <a:srgbClr val="43434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