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insta.com/es/base-de-conocimiento/git-vs-github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Control de Versiones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316" y="1732660"/>
            <a:ext cx="6780700" cy="33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1389278" y="1233241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es un SCV?</a:t>
            </a:r>
            <a:b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096000" y="820880"/>
            <a:ext cx="5257799" cy="48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herramienta que permite controlar los cambios que se van realizando en el proyecto que estamos desarrollando, manteniendo de forma sencilla un historial de los cambios llevados a cabo.</a:t>
            </a:r>
            <a:endParaRPr/>
          </a:p>
          <a:p>
            <a:pPr indent="15240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control de versiones centralizados.</a:t>
            </a:r>
            <a:endParaRPr/>
          </a:p>
          <a:p>
            <a:pPr indent="15240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control de versiones distribuidos.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Ventajas de los sistemas de control de versión</a:t>
            </a:r>
            <a:endParaRPr sz="2800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Ofrece la posibilidad de tener un número ilimitado de personas trabajando sobre un mismo código.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Retorno a un estado anterior. El uso de sistemas de versiones permite poder volver a un estado anterior de un fichero o de todo el proyecto en caso de que los cambios realizados a posteriori hayan dado problemas.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Historial de los cambios realizados, pudiendo saber en todo momento quién y en qué momento se hizo un determinado cambio.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Crear una determinada rama para probar una cosa o solucionar un determinado bug encontrado sin comprometer lo que ya llevas realizado.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Acceso remoto. Es posible acceder al repositorio donde se encuentra el proyecto desde cualquier equipo capaz de conectarse a la red.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Mejora de la seguridad, ya que se pueden otorgar diferentes permisos sobre cada rama del proyecto. Así se podría dar acceso de lectura a todos los usuarios, pero sólo a unos pocos permisos de escritura.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Sistema de control de versiones centralizado</a:t>
            </a:r>
            <a:endParaRPr sz="28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825625"/>
            <a:ext cx="10515600" cy="1387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Un sistema de</a:t>
            </a:r>
            <a:r>
              <a:rPr b="1" lang="en-US" sz="1800"/>
              <a:t> control de versiones centralizado (SCVC)</a:t>
            </a:r>
            <a:r>
              <a:rPr lang="en-US" sz="1800"/>
              <a:t> utiliza un servidor central para almacenar todos los archivos y permite el trabajo colaborativo de un equipo. Trabaja sobre </a:t>
            </a:r>
            <a:r>
              <a:rPr b="1" lang="en-US" sz="1800"/>
              <a:t>un repositorio</a:t>
            </a:r>
            <a:r>
              <a:rPr lang="en-US" sz="1800"/>
              <a:t> </a:t>
            </a:r>
            <a:r>
              <a:rPr b="1" lang="en-US" sz="1800"/>
              <a:t>único</a:t>
            </a:r>
            <a:r>
              <a:rPr lang="en-US" sz="1800"/>
              <a:t> al que los usuarios pueden acceder desde un servidor central. La siguiente imagen puede clarificar el concepto de SCVC:</a:t>
            </a:r>
            <a:endParaRPr sz="1800"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00" y="2871348"/>
            <a:ext cx="7335520" cy="324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Sistema de control de versiones distribuido</a:t>
            </a:r>
            <a:endParaRPr sz="280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705600" y="1547813"/>
            <a:ext cx="4648200" cy="436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Los sistemas de control de versiones distribuidos (en adelante SCVD) no dependen necesariamente de un servidor central para almacenar las versiones de los ficheros del proyecto.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En los SCVD cada programador tiene una copia local o clon del repositorio principal. Esto quiere decir que cada programador mantiene un repositorio local propio que contiene todos los archivos y metadata presente en el repositorio principal. Todos pueden operar con su repositorio local sin ninguna interferencia.</a:t>
            </a:r>
            <a:endParaRPr sz="2000"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536" y="1716013"/>
            <a:ext cx="5705038" cy="35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068" y="182158"/>
            <a:ext cx="9085277" cy="629405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1375794" y="5687736"/>
            <a:ext cx="3665989" cy="7884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828800" y="260058"/>
            <a:ext cx="7684315" cy="7884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Versiones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821" y="1615440"/>
            <a:ext cx="8477859" cy="441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 – Git Hub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https://kinsta.com/es/base-de-conocimiento/git-vs-github/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