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jvF+jtsbrPjrkuUdScWOicD2Mee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JUAN DAVID MARTIN GARC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12-14T16:21:42.267">
    <p:pos x="6000" y="0"/>
    <p:text>pòr mejorar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DcS5Io"/>
      </p:ext>
    </p:extLst>
  </p:cm>
  <p:cm authorId="0" idx="2" dt="2019-12-14T16:21:42.267">
    <p:pos x="6000" y="0"/>
    <p:text>ver  arbol del problema para pode mejorarlo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EDcS5I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19-12-14T15:56:05.434">
    <p:pos x="6000" y="0"/>
    <p:text>caracteristicas del servidor  en las culaes se va desplegar el proye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DcS5H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604670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6c6046703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f94652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75f9465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6046703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6c60467031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f729deb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75f729deb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f8ec95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75f8ec955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6046703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6c60467031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7" name="Google Shape;97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039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">
  <p:cSld name="Form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0" name="Google Shape;20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4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2" name="Google Shape;32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46" name="Google Shape;46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6" name="Google Shape;66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039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9"/>
            <p:cNvPicPr preferRelativeResize="0"/>
            <p:nvPr/>
          </p:nvPicPr>
          <p:blipFill rotWithShape="1">
            <a:blip r:embed="rId4">
              <a:alphaModFix/>
            </a:blip>
            <a:srcRect b="0" l="0" r="17369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039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039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hyperlink" Target="https://github.com/fily666/Proyecto_sena.g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Proyectos ADSI - 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510035" y="310292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proyecto está enfocado a la implementación de tecnologías que solvente los inconvenientes de logística que presenta la empresa acotur en el desarrollo de ruedas de negocios y agendación de citas.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60467031_2_0"/>
          <p:cNvSpPr txBox="1"/>
          <p:nvPr/>
        </p:nvSpPr>
        <p:spPr>
          <a:xfrm>
            <a:off x="-66026" y="567650"/>
            <a:ext cx="858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6c60467031_2_0"/>
          <p:cNvSpPr txBox="1"/>
          <p:nvPr/>
        </p:nvSpPr>
        <p:spPr>
          <a:xfrm>
            <a:off x="498092" y="2858875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Permite a los nuevos usuarios registrarse en el sistema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c60467031_2_0"/>
          <p:cNvSpPr txBox="1"/>
          <p:nvPr/>
        </p:nvSpPr>
        <p:spPr>
          <a:xfrm>
            <a:off x="498100" y="3821998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Permite la asignación de roles para el ingreso a los diferentes </a:t>
            </a:r>
            <a:r>
              <a:rPr lang="es-CO" sz="1200">
                <a:solidFill>
                  <a:schemeClr val="dk1"/>
                </a:solidFill>
              </a:rPr>
              <a:t>módulos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eliminación de usuarios.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c60467031_2_0"/>
          <p:cNvSpPr txBox="1"/>
          <p:nvPr/>
        </p:nvSpPr>
        <p:spPr>
          <a:xfrm>
            <a:off x="4637325" y="2858875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s-CO" sz="1200">
                <a:solidFill>
                  <a:schemeClr val="dk1"/>
                </a:solidFill>
              </a:rPr>
              <a:t>Enviar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correo notificando la asignación de citas y boletines informativos a los clientes de cada evento propuesto por la empresa.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c60467031_2_0"/>
          <p:cNvSpPr txBox="1"/>
          <p:nvPr/>
        </p:nvSpPr>
        <p:spPr>
          <a:xfrm>
            <a:off x="4769537" y="3821993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Permite crear y modificar eventos de acuerdo a los </a:t>
            </a:r>
            <a:r>
              <a:rPr lang="es-CO" sz="1200">
                <a:solidFill>
                  <a:schemeClr val="dk1"/>
                </a:solidFill>
              </a:rPr>
              <a:t>parámetros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seguridad que se ingresen en el sistema y permite el adecuado almacenamiento en los servidores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c60467031_2_0"/>
          <p:cNvSpPr txBox="1"/>
          <p:nvPr/>
        </p:nvSpPr>
        <p:spPr>
          <a:xfrm>
            <a:off x="415450" y="4885745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Genera agendamiento con Google </a:t>
            </a:r>
            <a:r>
              <a:rPr lang="es-CO" sz="1200">
                <a:solidFill>
                  <a:schemeClr val="dk1"/>
                </a:solidFill>
              </a:rPr>
              <a:t>Calendar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6c60467031_2_0"/>
          <p:cNvSpPr txBox="1"/>
          <p:nvPr/>
        </p:nvSpPr>
        <p:spPr>
          <a:xfrm>
            <a:off x="4769525" y="4885749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Permite que el programa pueda ser visualizado desde la web y dispositivos moviles sin generar inconsistencias para el cliente.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f9465253_0_0"/>
          <p:cNvSpPr txBox="1"/>
          <p:nvPr/>
        </p:nvSpPr>
        <p:spPr>
          <a:xfrm>
            <a:off x="-339600" y="452800"/>
            <a:ext cx="9669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CO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</a:t>
            </a:r>
            <a:endParaRPr b="0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75f9465253_0_0"/>
          <p:cNvSpPr txBox="1"/>
          <p:nvPr/>
        </p:nvSpPr>
        <p:spPr>
          <a:xfrm>
            <a:off x="252817" y="2896625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s-CO" sz="1200">
                <a:solidFill>
                  <a:schemeClr val="dk1"/>
                </a:solidFill>
              </a:rPr>
              <a:t> Habilita el ingreso de los usuarios al sistema determinando las opciones de acuerdo al rol correspondiente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2" name="Google Shape;222;g75f9465253_0_0"/>
          <p:cNvSpPr txBox="1"/>
          <p:nvPr/>
        </p:nvSpPr>
        <p:spPr>
          <a:xfrm>
            <a:off x="252825" y="4098101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s-CO" sz="1200">
                <a:solidFill>
                  <a:schemeClr val="dk1"/>
                </a:solidFill>
              </a:rPr>
              <a:t>Permite visualizar las visitas y descargar la información de la agenda de los clientes.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3" name="Google Shape;223;g75f9465253_0_0"/>
          <p:cNvSpPr txBox="1"/>
          <p:nvPr/>
        </p:nvSpPr>
        <p:spPr>
          <a:xfrm>
            <a:off x="4392050" y="2896625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4</a:t>
            </a:r>
            <a:r>
              <a:rPr lang="es-CO" sz="1200">
                <a:solidFill>
                  <a:schemeClr val="dk1"/>
                </a:solidFill>
              </a:rPr>
              <a:t>. Permite la asignación de roles para el ingreso a los diferentes módulos y eliminación de usuarios.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4" name="Google Shape;224;g75f9465253_0_0"/>
          <p:cNvSpPr txBox="1"/>
          <p:nvPr/>
        </p:nvSpPr>
        <p:spPr>
          <a:xfrm>
            <a:off x="4392062" y="4098093"/>
            <a:ext cx="4055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3</a:t>
            </a:r>
            <a:r>
              <a:rPr lang="es-CO" sz="1200">
                <a:solidFill>
                  <a:schemeClr val="dk1"/>
                </a:solidFill>
              </a:rPr>
              <a:t> Encripta información confidencial de los clientes.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60467031_2_14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Recoleccion de informacion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6c60467031_2_14"/>
          <p:cNvSpPr/>
          <p:nvPr/>
        </p:nvSpPr>
        <p:spPr>
          <a:xfrm>
            <a:off x="807485" y="234277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recolección de información se hizo por medio de los métodos de entrevista se entrevistó al coordinador de ACOTUR y encuestas realizadas a los clientes de ACOTUR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6c60467031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75" y="4097174"/>
            <a:ext cx="3878538" cy="24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6c60467031_2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353" y="4447983"/>
            <a:ext cx="4848647" cy="17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f729deb0_1_2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Recolecciòn de informaciòn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75f729deb0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25" y="1343349"/>
            <a:ext cx="2407450" cy="242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75f729deb0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6325" y="4479685"/>
            <a:ext cx="2133600" cy="2098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Le parece más práctico realizar un agendamiento de citas online . Número de respuestas: 20 respuestas." id="240" name="Google Shape;240;g75f729deb0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00" y="4726486"/>
            <a:ext cx="2407443" cy="2048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Considera que este servicio  suple las necesidades a nivel usuarios y/o institucionales en el agendamiento de citas. . Número de respuestas: 19 respuestas." id="241" name="Google Shape;241;g75f729deb0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7462" y="1607747"/>
            <a:ext cx="2851335" cy="2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75f729deb0_1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92550" y="3061972"/>
            <a:ext cx="2631225" cy="32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f8ec955b_0_4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75f8ec955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0" y="1701175"/>
            <a:ext cx="8831026" cy="50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c60467031_2_9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Repositorio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6c60467031_2_9"/>
          <p:cNvSpPr/>
          <p:nvPr/>
        </p:nvSpPr>
        <p:spPr>
          <a:xfrm>
            <a:off x="304410" y="281642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repositorio será almacenado en github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https://github.com/fily666/Proyecto_sena.git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5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>
            <p:ph type="title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FORMACIÓN I Trimestre ADSI 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 abierto"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52" y="2880212"/>
            <a:ext cx="3710279" cy="3582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3"/>
          <p:cNvCxnSpPr/>
          <p:nvPr/>
        </p:nvCxnSpPr>
        <p:spPr>
          <a:xfrm>
            <a:off x="8103973" y="1627414"/>
            <a:ext cx="0" cy="37101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3"/>
          <p:cNvSpPr txBox="1"/>
          <p:nvPr/>
        </p:nvSpPr>
        <p:spPr>
          <a:xfrm>
            <a:off x="926175" y="1765975"/>
            <a:ext cx="2743200" cy="140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Agending system cwksd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4687475" y="3175375"/>
            <a:ext cx="308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Felipe Rincón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Carolina Erazo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Cesar Rodriguez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David Martin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Gloria Stefany bohorquez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Bustamante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Nombre del Proyecto e integrantes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Introducción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Planteamiento del Problema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Objetivo General y Específicos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Alcance del Proyecto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Justificación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63814" y="532021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Tec. Levantamiento de Información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Resultados aplicación Técnicas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Mapa de Procesos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637314" y="2749367"/>
            <a:ext cx="3655786" cy="9960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identificación de hardware y software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necesita para implementar 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640821" y="37641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Informe de Requerimientos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Casos de Uso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Diagrama de clases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460460" y="445022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6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60450" y="2292300"/>
            <a:ext cx="82650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 software dedicado a la empresa acotur (asociación de turismo) en el cual brindaremos soluciones a las diferentes problemáticas identificadas durante las encuestas y entrevistas realizadas al cliente en la cual pudimos identificar que su principal falencia es en la asignación de citas con futuros clientes y los malos manejos que se le da la información.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acotur cuenta con un sistema de agendación de citas online para viajes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donde los vendedor te ofrecen varias oferta de turismo y el comprador elige la más adecuada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5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23850" y="2663475"/>
            <a:ext cx="78963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-La empresa acotur no cuenta con un sistema que le permita controlar el cronograma de actividades a tratar en las ruedas de negocios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debido a la falta de automatización en el proceso de logística disminuyendo la oportunidad de negocio a causa de la mala asignación de citas y desperdicio de recursos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-cruzaciòn de citas con los vendedores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se tiene un tiempo límite para responder.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5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460450" y="2972325"/>
            <a:ext cx="9144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31800" y="3428990"/>
            <a:ext cx="84804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una herramienta que facilite la gestión de citas y automatización en el proceso de agendamiento para las ruedas de negocios propuestas por acotur.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297450" y="2146300"/>
            <a:ext cx="84447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distintas pruebas al sistema de información para verificar que cumpla con los requisitos solicitados.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interactivo que permite la gestión de citas Online.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distintos métodos para la recolección de información para determinar la funcionalidad del sistema.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software funcional en plataformas web como dispositivos móviles.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0" i="0" sz="5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558800" y="1928713"/>
            <a:ext cx="82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se basarâ  en la optimización de un sistema que permita la interacción entre usuarios y Acotur  para facilitar el tiempo de respuesta a cada cliente en el desarrollo de cada una de las ruedas de negocio.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558800" y="3042245"/>
            <a:ext cx="2895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el alcance tener en cuenta los siguientes datos.</a:t>
            </a:r>
            <a:b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va a realizar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tipo de ambiente va a tener (Web o aplicación de escritorio)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modulos va a tener 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va a ser la captura de la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 lenguaje de programación y base de datos a utilizar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3721100" y="2790268"/>
            <a:ext cx="5207100" cy="37857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agendamiento de citas el cual permitirá parametrizar los eventos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herramienta será de tipo Web totalmente adaptable a dispositivos móviles  .El sistema tendrá módulo de administrador  para roles y usuarios. un módulo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 formulario. El lenguaje de programación a utilizar el PHP con conectividad a base de datos MySql.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