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6D-56E3-44C9-8D6A-77CB476EA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ECDB07-F7AC-4DC2-A812-2795FE3E5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B7A5A-5B84-410F-8C8D-C095B40E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A87BD-AB6B-46F5-B869-C2AD4CA0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74838-FE7A-4F21-AE07-A4555E75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9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ADA0C-2F8B-40BB-8F7D-3BFC3F55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B4F1B-498B-4EEA-8204-10EB4900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A570D-57BB-4305-A703-53B14ABB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DDD9DA-601C-4767-BEE0-2CA71F62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AD465-BF7B-4F98-9EB8-0C3DAF53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3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BF3E5F-4213-4D53-9FCB-FDD1EE40F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961E32-5531-4D6F-868F-9D75104A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D428FE-2480-4A78-9D7E-BE9749FC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59790-4730-4FD3-BC37-CF3C40F9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49939-AC17-43E6-A871-C99674A9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80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BB14B-41BD-45E3-A4C6-E0564F78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86E77-A8BB-4F3E-A101-3DA1867E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2F8A5B-F64C-42DA-9AB0-ECB06088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5C972-8E16-4161-9CC7-AC9350E3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7D554E-A64D-4C15-B2E9-0F6CF767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01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1007-D9D7-4C55-B24A-7D174BA6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338E97-231F-4973-A862-CB367F1B6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54DCA-B448-4FC1-8FDA-1821568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AEE7F-ECC7-4A00-AE1E-2E8D774C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7A94E-53F9-4449-9514-3AB9D2CB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59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1F860-16C8-48D1-8A78-B7C2ABE1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A34D1-FDD2-4DAF-BA4F-A9C594500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24B18F-2E3D-45CF-A0C3-15B900C9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CD3BD-EE46-4B33-B266-F59DB513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400E7D-1239-45CB-9687-EC8B9029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0DEAF7-9F81-4F95-91F6-A10B61A3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90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21B71-A900-4ED7-9C50-7A9023EE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FA75DA-ECB2-4DE1-B459-70509E48C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D7F871-E66E-4A18-A1D9-5EC1411E8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9751B9-4FDE-43EB-880E-B641B4120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8410A7-FE1A-4A67-8F71-BEF277202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71E135-9B57-4F1D-A44D-942D1D73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FB8CA6-10F6-46BC-A215-40777B47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362946-AA2C-4279-ABCB-15B7D41F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986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F714A-2977-4200-9F17-1A5497FD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2DE5FB-AF17-4B0F-A484-0C852870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885B7-28ED-4015-AACA-27881F7E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06079C-E6AF-4570-BE6D-36100075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448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C71DAC-5AF4-480A-ACF3-EF4CD813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8925BC-636B-432C-9E0F-FD1DA689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F9C908-B63C-42B7-86E8-1F04EA5C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37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E919A-A6DA-4AF9-BC5C-14B0C561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95119-8EB5-4F44-85C0-FB0B5867D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22D6B-10D4-4A92-B281-5E28DF31E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EB9AE3-5F92-432E-832A-D7FC0459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23453B-073E-4027-8A56-6F2912DE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2ED205-FC3B-406C-A093-1324229F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72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61CD7-EE78-4FCE-8822-498F7494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8673F-C16C-44B8-BFB4-596E68AC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64BE3-359C-46F8-86FD-0EF9B9FFE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48893-7F66-4B8A-A64D-EBA60B4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D6EF30-EA49-45F6-A367-862C30F0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C68AFF-F779-47CB-8DD6-FD0FD782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10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675FD2-CA3A-4AF9-B8AE-BE39F1A2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D8174-63EF-4385-A5BF-02533F0EB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A4382-D363-44C7-AA3A-1860B34EA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71DE-E8C5-4180-B2B2-2A8968ECCF44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B60687-5581-4C71-B60D-E5F6654F2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EBE62-7B3F-4365-A4C0-5A82A1DAE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BD13-A04D-4945-83E3-C0AFF8620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014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E1492A38-1BDE-4E19-A5DB-ED62172DE11D}"/>
              </a:ext>
            </a:extLst>
          </p:cNvPr>
          <p:cNvSpPr/>
          <p:nvPr/>
        </p:nvSpPr>
        <p:spPr>
          <a:xfrm rot="2084600">
            <a:off x="1322048" y="2242289"/>
            <a:ext cx="1594021" cy="22612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42A7C53-1F72-4622-9A45-0CB58A28DB6E}"/>
              </a:ext>
            </a:extLst>
          </p:cNvPr>
          <p:cNvSpPr/>
          <p:nvPr/>
        </p:nvSpPr>
        <p:spPr>
          <a:xfrm rot="2084600">
            <a:off x="893421" y="1550647"/>
            <a:ext cx="1594021" cy="2261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75C61AA-9B12-4C6E-8662-ADEF21459BCD}"/>
              </a:ext>
            </a:extLst>
          </p:cNvPr>
          <p:cNvSpPr/>
          <p:nvPr/>
        </p:nvSpPr>
        <p:spPr>
          <a:xfrm rot="2084600">
            <a:off x="334818" y="1703047"/>
            <a:ext cx="1594021" cy="22612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D0C74D2-0443-430B-B3AB-8B71A94E4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6975" y="2833688"/>
            <a:ext cx="72580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7C05B4B-1395-4C4A-A4B0-259E05026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802" y="1995358"/>
            <a:ext cx="11564234" cy="18970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C295F7-2823-4526-BC6B-FA245CB14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10" y="2037477"/>
            <a:ext cx="3835626" cy="181278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C8AF35C-5886-4586-BA26-C0B413C201E4}"/>
              </a:ext>
            </a:extLst>
          </p:cNvPr>
          <p:cNvSpPr/>
          <p:nvPr/>
        </p:nvSpPr>
        <p:spPr>
          <a:xfrm rot="2084600">
            <a:off x="821742" y="3220998"/>
            <a:ext cx="1594021" cy="2261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583C45-ADEC-4398-A05F-6386BE55804F}"/>
              </a:ext>
            </a:extLst>
          </p:cNvPr>
          <p:cNvSpPr/>
          <p:nvPr/>
        </p:nvSpPr>
        <p:spPr>
          <a:xfrm rot="2084600">
            <a:off x="805974" y="2523648"/>
            <a:ext cx="1594021" cy="2261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0F07029-AC51-4495-9D5A-5FF2B10204BC}"/>
              </a:ext>
            </a:extLst>
          </p:cNvPr>
          <p:cNvSpPr/>
          <p:nvPr/>
        </p:nvSpPr>
        <p:spPr>
          <a:xfrm rot="2084600">
            <a:off x="-99944" y="2498343"/>
            <a:ext cx="1594021" cy="22612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9428C2-C833-4E80-8F92-D719DB45F248}"/>
              </a:ext>
            </a:extLst>
          </p:cNvPr>
          <p:cNvSpPr/>
          <p:nvPr/>
        </p:nvSpPr>
        <p:spPr>
          <a:xfrm rot="2084600">
            <a:off x="-289264" y="1642757"/>
            <a:ext cx="1594021" cy="2261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94B6621-EAB9-46FF-B0F5-E05C682995E2}"/>
              </a:ext>
            </a:extLst>
          </p:cNvPr>
          <p:cNvSpPr/>
          <p:nvPr/>
        </p:nvSpPr>
        <p:spPr>
          <a:xfrm rot="2084600">
            <a:off x="3238156" y="4604280"/>
            <a:ext cx="1594021" cy="226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</a:t>
            </a:r>
            <a:endParaRPr lang="es-CO" dirty="0"/>
          </a:p>
        </p:txBody>
      </p:sp>
      <p:sp>
        <p:nvSpPr>
          <p:cNvPr id="22" name="Signo menos 21">
            <a:extLst>
              <a:ext uri="{FF2B5EF4-FFF2-40B4-BE49-F238E27FC236}">
                <a16:creationId xmlns:a16="http://schemas.microsoft.com/office/drawing/2014/main" id="{6CEF3F9D-5218-43CB-B0C3-549CDE48B4E1}"/>
              </a:ext>
            </a:extLst>
          </p:cNvPr>
          <p:cNvSpPr/>
          <p:nvPr/>
        </p:nvSpPr>
        <p:spPr>
          <a:xfrm>
            <a:off x="2953494" y="3518622"/>
            <a:ext cx="6512122" cy="377691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93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B593A673-95A1-4DE0-934B-5B84B245D5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883" y="2135058"/>
            <a:ext cx="11564234" cy="18970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8508E00-85C9-4828-B62F-26565003A646}"/>
              </a:ext>
            </a:extLst>
          </p:cNvPr>
          <p:cNvSpPr/>
          <p:nvPr/>
        </p:nvSpPr>
        <p:spPr>
          <a:xfrm rot="2084600">
            <a:off x="10273519" y="2387697"/>
            <a:ext cx="1594021" cy="22612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D036E8-7658-4945-A98E-79F73650C467}"/>
              </a:ext>
            </a:extLst>
          </p:cNvPr>
          <p:cNvSpPr/>
          <p:nvPr/>
        </p:nvSpPr>
        <p:spPr>
          <a:xfrm rot="2084600">
            <a:off x="10578320" y="2387695"/>
            <a:ext cx="1594021" cy="2261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2299103-932A-46DD-B46D-2AB98917FF28}"/>
              </a:ext>
            </a:extLst>
          </p:cNvPr>
          <p:cNvSpPr/>
          <p:nvPr/>
        </p:nvSpPr>
        <p:spPr>
          <a:xfrm rot="2084600">
            <a:off x="10866549" y="2387693"/>
            <a:ext cx="1594021" cy="2261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D18B14-1185-4DCD-8107-CAEFB6217C44}"/>
              </a:ext>
            </a:extLst>
          </p:cNvPr>
          <p:cNvSpPr/>
          <p:nvPr/>
        </p:nvSpPr>
        <p:spPr>
          <a:xfrm rot="2084600">
            <a:off x="11171349" y="2387693"/>
            <a:ext cx="1594021" cy="2261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BD5754-6840-4020-8BB1-F83AF8D38F33}"/>
              </a:ext>
            </a:extLst>
          </p:cNvPr>
          <p:cNvSpPr/>
          <p:nvPr/>
        </p:nvSpPr>
        <p:spPr>
          <a:xfrm rot="2084600">
            <a:off x="11323749" y="2540093"/>
            <a:ext cx="1594021" cy="22612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C6FDF66-075C-4543-8B5F-2C4FCA4DA7C7}"/>
              </a:ext>
            </a:extLst>
          </p:cNvPr>
          <p:cNvSpPr/>
          <p:nvPr/>
        </p:nvSpPr>
        <p:spPr>
          <a:xfrm rot="2084600">
            <a:off x="11476149" y="2692493"/>
            <a:ext cx="1594021" cy="22612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</a:t>
            </a:r>
            <a:endParaRPr lang="es-CO" dirty="0"/>
          </a:p>
        </p:txBody>
      </p:sp>
      <p:sp>
        <p:nvSpPr>
          <p:cNvPr id="10" name="Signo menos 9">
            <a:extLst>
              <a:ext uri="{FF2B5EF4-FFF2-40B4-BE49-F238E27FC236}">
                <a16:creationId xmlns:a16="http://schemas.microsoft.com/office/drawing/2014/main" id="{C6F2118C-5C66-460A-931D-FE36EFC61C60}"/>
              </a:ext>
            </a:extLst>
          </p:cNvPr>
          <p:cNvSpPr/>
          <p:nvPr/>
        </p:nvSpPr>
        <p:spPr>
          <a:xfrm>
            <a:off x="419101" y="3240154"/>
            <a:ext cx="10326190" cy="377691"/>
          </a:xfrm>
          <a:prstGeom prst="mathMin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4270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wilmar.rincon@linktic.com</dc:creator>
  <cp:lastModifiedBy>wilmar.rincon@linktic.com</cp:lastModifiedBy>
  <cp:revision>3</cp:revision>
  <dcterms:created xsi:type="dcterms:W3CDTF">2020-11-23T20:08:23Z</dcterms:created>
  <dcterms:modified xsi:type="dcterms:W3CDTF">2020-11-23T20:42:24Z</dcterms:modified>
</cp:coreProperties>
</file>