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nJpzM32u+Bkxggq/0hMM2S362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Hierarchical Decision Making by Generating and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Following Natural Language Instructions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600"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Hengyuan Hu		     Denis Yarats		   Qucheng Gong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Yuandong Tian	Mike Lewis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3061525" y="3182550"/>
            <a:ext cx="30324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Presented By:</a:t>
            </a:r>
            <a:endParaRPr b="0" i="0" sz="21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Fatema Islam Meem</a:t>
            </a:r>
            <a:endParaRPr b="0" i="0" sz="21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ID: 17301011</a:t>
            </a:r>
            <a:endParaRPr b="0" i="0" sz="21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6609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complex problems can be naturally decomposed into steps of high level planning and low level control.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specifying macro-actions requires significant domain expertise, limiting generality and scalability.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paper, agent first generates a plan for hierarchical decision making in natural language, which is then executed by a separate model.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dataset of 76 thousand pairs of instructions and executions from a real-time strategy game is used to train instructor and executor models.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1128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Task Environment &amp; Dataset</a:t>
            </a:r>
            <a:endParaRPr sz="2600"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678000"/>
            <a:ext cx="8520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Task Environment: </a:t>
            </a:r>
            <a:r>
              <a:rPr lang="en" sz="1500"/>
              <a:t>A new Real-Time Strategy (RTS) game environment is introduced.</a:t>
            </a:r>
            <a:r>
              <a:rPr b="1" lang="en" sz="1500"/>
              <a:t> </a:t>
            </a:r>
            <a:r>
              <a:rPr lang="en" sz="1500"/>
              <a:t>It has a set of 7 unit types, designed with a rock-paper-scissors dynamic such that each has some units it is effective against and vulnerable to.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311700" y="1703700"/>
            <a:ext cx="85929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Dataset: </a:t>
            </a: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dataset of two humans playing collaboratively against a rule-based opponent is used. Both players have access to the same information about the game state, but have different roles. 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000" y="2793692"/>
            <a:ext cx="2517575" cy="211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2414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221575"/>
            <a:ext cx="85206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The model is divided into two parts. An </a:t>
            </a:r>
            <a:r>
              <a:rPr i="1" lang="en" sz="1500"/>
              <a:t>executor</a:t>
            </a:r>
            <a:r>
              <a:rPr lang="en" sz="1500"/>
              <a:t> model maps instructions and the game states into unit-level actions of the environment, and an </a:t>
            </a:r>
            <a:r>
              <a:rPr i="1" lang="en" sz="1500"/>
              <a:t>instructor</a:t>
            </a:r>
            <a:r>
              <a:rPr lang="en" sz="1500"/>
              <a:t> model generates language instructions given the game states. Both models is trained with human supervision.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Game Observation Encoder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Spatial Inputs Encoder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Non-spatial Inputs Encoder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13427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Executor-Instructor Model &amp; Experiments</a:t>
            </a:r>
            <a:endParaRPr sz="2200"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757675"/>
            <a:ext cx="874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Executor Model: </a:t>
            </a:r>
            <a:r>
              <a:rPr lang="en" sz="1500"/>
              <a:t>The executor predicts an action for every unit controlled by the agent based on the global summary of the current observation.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525" y="2191675"/>
            <a:ext cx="2689575" cy="27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311700" y="1446600"/>
            <a:ext cx="858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Instructor Model: </a:t>
            </a:r>
            <a:r>
              <a:rPr b="0" i="0" lang="en" sz="15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instructor maps the game state to instructions. It uses the game observation encoder to compute a global summary and current instruction embedding similar to the executor. </a:t>
            </a:r>
            <a:endParaRPr b="0" i="0" sz="15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1128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736250"/>
            <a:ext cx="85206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Since one game may last for tens of thousands of frames, it is not feasible nor necessary to use all frames for training. Instead, one frame is taken every K frames to form the supervised learning dataset.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Executor Model:</a:t>
            </a:r>
            <a:r>
              <a:rPr lang="en" sz="1500"/>
              <a:t> The executor is trained to minimize the following negative log-likelihood loss: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where s represents game state and instruction, Pcont(js) is the executor GLOBAL CONTINUE classifier, c is a binary label that is 1 if all units should continue their previous action, P</a:t>
            </a:r>
            <a:r>
              <a:rPr baseline="-25000" lang="en" sz="1500"/>
              <a:t>A</a:t>
            </a:r>
            <a:r>
              <a:rPr lang="en" sz="1500"/>
              <a:t>(a</a:t>
            </a:r>
            <a:r>
              <a:rPr baseline="-25000" lang="en" sz="1500"/>
              <a:t>ui</a:t>
            </a:r>
            <a:r>
              <a:rPr lang="en" sz="1500"/>
              <a:t> | s) is the likelihood of unit i doing the correct action a</a:t>
            </a:r>
            <a:r>
              <a:rPr baseline="-25000" lang="en" sz="1500"/>
              <a:t>ui</a:t>
            </a:r>
            <a:r>
              <a:rPr lang="en" sz="1500"/>
              <a:t> 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500"/>
              <a:t>Instructor Model: </a:t>
            </a:r>
            <a:r>
              <a:rPr lang="en" sz="1500"/>
              <a:t>The loss for the instructor model is the sum of a loss for deciding whether to issue a new instruction, and the loss for issuing the correct instruction: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450" y="1874450"/>
            <a:ext cx="4781500" cy="5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4086213"/>
            <a:ext cx="39624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2046675"/>
            <a:ext cx="85206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Here, work should use reinforcement learning to further improve the planning and execution models, and explore generating novel instructions.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61" y="143220"/>
            <a:ext cx="7376651" cy="47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