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6.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7.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9.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 id="2147483668" r:id="rId4"/>
    <p:sldMasterId id="2147483672" r:id="rId5"/>
    <p:sldMasterId id="2147483676" r:id="rId6"/>
    <p:sldMasterId id="2147483680" r:id="rId7"/>
    <p:sldMasterId id="2147483684" r:id="rId8"/>
    <p:sldMasterId id="2147483688" r:id="rId9"/>
    <p:sldMasterId id="2147483692" r:id="rId10"/>
  </p:sldMasterIdLst>
  <p:notesMasterIdLst>
    <p:notesMasterId r:id="rId47"/>
  </p:notesMasterIdLst>
  <p:sldIdLst>
    <p:sldId id="294" r:id="rId11"/>
    <p:sldId id="300" r:id="rId12"/>
    <p:sldId id="299" r:id="rId13"/>
    <p:sldId id="329" r:id="rId14"/>
    <p:sldId id="330" r:id="rId15"/>
    <p:sldId id="331" r:id="rId16"/>
    <p:sldId id="322" r:id="rId17"/>
    <p:sldId id="332" r:id="rId18"/>
    <p:sldId id="333" r:id="rId19"/>
    <p:sldId id="334" r:id="rId20"/>
    <p:sldId id="323" r:id="rId21"/>
    <p:sldId id="335" r:id="rId22"/>
    <p:sldId id="336" r:id="rId23"/>
    <p:sldId id="337" r:id="rId24"/>
    <p:sldId id="324" r:id="rId25"/>
    <p:sldId id="338" r:id="rId26"/>
    <p:sldId id="339" r:id="rId27"/>
    <p:sldId id="340" r:id="rId28"/>
    <p:sldId id="341" r:id="rId29"/>
    <p:sldId id="325" r:id="rId30"/>
    <p:sldId id="342" r:id="rId31"/>
    <p:sldId id="343" r:id="rId32"/>
    <p:sldId id="344" r:id="rId33"/>
    <p:sldId id="345" r:id="rId34"/>
    <p:sldId id="346" r:id="rId35"/>
    <p:sldId id="347" r:id="rId36"/>
    <p:sldId id="326" r:id="rId37"/>
    <p:sldId id="348" r:id="rId38"/>
    <p:sldId id="349" r:id="rId39"/>
    <p:sldId id="351" r:id="rId40"/>
    <p:sldId id="350" r:id="rId41"/>
    <p:sldId id="327" r:id="rId42"/>
    <p:sldId id="321" r:id="rId43"/>
    <p:sldId id="328" r:id="rId44"/>
    <p:sldId id="352" r:id="rId45"/>
    <p:sldId id="296" r:id="rId46"/>
  </p:sldIdLst>
  <p:sldSz cx="12190413" cy="6859588"/>
  <p:notesSz cx="6858000" cy="9144000"/>
  <p:custDataLst>
    <p:tags r:id="rId48"/>
  </p:custDataLst>
  <p:defaultTextStyle>
    <a:defPPr>
      <a:defRPr lang="zh-CN"/>
    </a:defPPr>
    <a:lvl1pPr algn="l" rtl="0" fontAlgn="base">
      <a:spcBef>
        <a:spcPct val="0"/>
      </a:spcBef>
      <a:spcAft>
        <a:spcPct val="0"/>
      </a:spcAft>
      <a:defRPr kern="1200">
        <a:solidFill>
          <a:schemeClr val="tx1"/>
        </a:solidFill>
        <a:latin typeface="Arial" charset="0"/>
        <a:ea typeface="等线"/>
        <a:cs typeface="等线"/>
      </a:defRPr>
    </a:lvl1pPr>
    <a:lvl2pPr marL="457200" algn="l" rtl="0" fontAlgn="base">
      <a:spcBef>
        <a:spcPct val="0"/>
      </a:spcBef>
      <a:spcAft>
        <a:spcPct val="0"/>
      </a:spcAft>
      <a:defRPr kern="1200">
        <a:solidFill>
          <a:schemeClr val="tx1"/>
        </a:solidFill>
        <a:latin typeface="Arial" charset="0"/>
        <a:ea typeface="等线"/>
        <a:cs typeface="等线"/>
      </a:defRPr>
    </a:lvl2pPr>
    <a:lvl3pPr marL="914400" algn="l" rtl="0" fontAlgn="base">
      <a:spcBef>
        <a:spcPct val="0"/>
      </a:spcBef>
      <a:spcAft>
        <a:spcPct val="0"/>
      </a:spcAft>
      <a:defRPr kern="1200">
        <a:solidFill>
          <a:schemeClr val="tx1"/>
        </a:solidFill>
        <a:latin typeface="Arial" charset="0"/>
        <a:ea typeface="等线"/>
        <a:cs typeface="等线"/>
      </a:defRPr>
    </a:lvl3pPr>
    <a:lvl4pPr marL="1371600" algn="l" rtl="0" fontAlgn="base">
      <a:spcBef>
        <a:spcPct val="0"/>
      </a:spcBef>
      <a:spcAft>
        <a:spcPct val="0"/>
      </a:spcAft>
      <a:defRPr kern="1200">
        <a:solidFill>
          <a:schemeClr val="tx1"/>
        </a:solidFill>
        <a:latin typeface="Arial" charset="0"/>
        <a:ea typeface="等线"/>
        <a:cs typeface="等线"/>
      </a:defRPr>
    </a:lvl4pPr>
    <a:lvl5pPr marL="1828800" algn="l" rtl="0" fontAlgn="base">
      <a:spcBef>
        <a:spcPct val="0"/>
      </a:spcBef>
      <a:spcAft>
        <a:spcPct val="0"/>
      </a:spcAft>
      <a:defRPr kern="1200">
        <a:solidFill>
          <a:schemeClr val="tx1"/>
        </a:solidFill>
        <a:latin typeface="Arial" charset="0"/>
        <a:ea typeface="等线"/>
        <a:cs typeface="等线"/>
      </a:defRPr>
    </a:lvl5pPr>
    <a:lvl6pPr marL="2286000" algn="l" defTabSz="914400" rtl="0" eaLnBrk="1" latinLnBrk="0" hangingPunct="1">
      <a:defRPr kern="1200">
        <a:solidFill>
          <a:schemeClr val="tx1"/>
        </a:solidFill>
        <a:latin typeface="Arial" charset="0"/>
        <a:ea typeface="等线"/>
        <a:cs typeface="等线"/>
      </a:defRPr>
    </a:lvl6pPr>
    <a:lvl7pPr marL="2743200" algn="l" defTabSz="914400" rtl="0" eaLnBrk="1" latinLnBrk="0" hangingPunct="1">
      <a:defRPr kern="1200">
        <a:solidFill>
          <a:schemeClr val="tx1"/>
        </a:solidFill>
        <a:latin typeface="Arial" charset="0"/>
        <a:ea typeface="等线"/>
        <a:cs typeface="等线"/>
      </a:defRPr>
    </a:lvl7pPr>
    <a:lvl8pPr marL="3200400" algn="l" defTabSz="914400" rtl="0" eaLnBrk="1" latinLnBrk="0" hangingPunct="1">
      <a:defRPr kern="1200">
        <a:solidFill>
          <a:schemeClr val="tx1"/>
        </a:solidFill>
        <a:latin typeface="Arial" charset="0"/>
        <a:ea typeface="等线"/>
        <a:cs typeface="等线"/>
      </a:defRPr>
    </a:lvl8pPr>
    <a:lvl9pPr marL="3657600" algn="l" defTabSz="914400" rtl="0" eaLnBrk="1" latinLnBrk="0" hangingPunct="1">
      <a:defRPr kern="1200">
        <a:solidFill>
          <a:schemeClr val="tx1"/>
        </a:solidFill>
        <a:latin typeface="Arial" charset="0"/>
        <a:ea typeface="等线"/>
        <a:cs typeface="等线"/>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B0F1"/>
    <a:srgbClr val="404153"/>
    <a:srgbClr val="F04E3F"/>
    <a:srgbClr val="018989"/>
    <a:srgbClr val="F6F6F6"/>
    <a:srgbClr val="CDCDCD"/>
    <a:srgbClr val="E94E6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94" autoAdjust="0"/>
    <p:restoredTop sz="97926" autoAdjust="0"/>
  </p:normalViewPr>
  <p:slideViewPr>
    <p:cSldViewPr snapToGrid="0">
      <p:cViewPr varScale="1">
        <p:scale>
          <a:sx n="72" d="100"/>
          <a:sy n="72" d="100"/>
        </p:scale>
        <p:origin x="810" y="66"/>
      </p:cViewPr>
      <p:guideLst>
        <p:guide orient="horz" pos="2161"/>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tags" Target="tags/tag1.xml"/><Relationship Id="rId8" Type="http://schemas.openxmlformats.org/officeDocument/2006/relationships/slideMaster" Target="slideMasters/slideMaster8.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0" Type="http://schemas.openxmlformats.org/officeDocument/2006/relationships/slide" Target="slides/slide10.xml"/><Relationship Id="rId41" Type="http://schemas.openxmlformats.org/officeDocument/2006/relationships/slide" Target="slides/slide3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1E84F89-BF5C-40F3-A09B-2C807588796B}" type="datetimeFigureOut">
              <a:rPr lang="zh-CN" altLang="en-US"/>
              <a:pPr>
                <a:defRPr/>
              </a:pPr>
              <a:t>2017/12/17</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3DE946EE-CF12-4569-BC95-85AE0C5F2DB0}" type="slidenum">
              <a:rPr lang="zh-CN" altLang="en-US"/>
              <a:pPr>
                <a:defRPr/>
              </a:pPr>
              <a:t>‹#›</a:t>
            </a:fld>
            <a:endParaRPr lang="zh-CN" altLang="en-US"/>
          </a:p>
        </p:txBody>
      </p:sp>
    </p:spTree>
    <p:extLst>
      <p:ext uri="{BB962C8B-B14F-4D97-AF65-F5344CB8AC3E}">
        <p14:creationId xmlns:p14="http://schemas.microsoft.com/office/powerpoint/2010/main" val="26936047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等线"/>
      </a:defRPr>
    </a:lvl1pPr>
    <a:lvl2pPr marL="457200" algn="l" rtl="0" eaLnBrk="0" fontAlgn="base" hangingPunct="0">
      <a:spcBef>
        <a:spcPct val="30000"/>
      </a:spcBef>
      <a:spcAft>
        <a:spcPct val="0"/>
      </a:spcAft>
      <a:defRPr sz="1200" kern="1200">
        <a:solidFill>
          <a:schemeClr val="tx1"/>
        </a:solidFill>
        <a:latin typeface="+mn-lt"/>
        <a:ea typeface="+mn-ea"/>
        <a:cs typeface="等线"/>
      </a:defRPr>
    </a:lvl2pPr>
    <a:lvl3pPr marL="914400" algn="l" rtl="0" eaLnBrk="0" fontAlgn="base" hangingPunct="0">
      <a:spcBef>
        <a:spcPct val="30000"/>
      </a:spcBef>
      <a:spcAft>
        <a:spcPct val="0"/>
      </a:spcAft>
      <a:defRPr sz="1200" kern="1200">
        <a:solidFill>
          <a:schemeClr val="tx1"/>
        </a:solidFill>
        <a:latin typeface="+mn-lt"/>
        <a:ea typeface="+mn-ea"/>
        <a:cs typeface="等线"/>
      </a:defRPr>
    </a:lvl3pPr>
    <a:lvl4pPr marL="1371600" algn="l" rtl="0" eaLnBrk="0" fontAlgn="base" hangingPunct="0">
      <a:spcBef>
        <a:spcPct val="30000"/>
      </a:spcBef>
      <a:spcAft>
        <a:spcPct val="0"/>
      </a:spcAft>
      <a:defRPr sz="1200" kern="1200">
        <a:solidFill>
          <a:schemeClr val="tx1"/>
        </a:solidFill>
        <a:latin typeface="+mn-lt"/>
        <a:ea typeface="+mn-ea"/>
        <a:cs typeface="等线"/>
      </a:defRPr>
    </a:lvl4pPr>
    <a:lvl5pPr marL="1828800" algn="l" rtl="0" eaLnBrk="0" fontAlgn="base" hangingPunct="0">
      <a:spcBef>
        <a:spcPct val="30000"/>
      </a:spcBef>
      <a:spcAft>
        <a:spcPct val="0"/>
      </a:spcAft>
      <a:defRPr sz="1200" kern="1200">
        <a:solidFill>
          <a:schemeClr val="tx1"/>
        </a:solidFill>
        <a:latin typeface="+mn-lt"/>
        <a:ea typeface="+mn-ea"/>
        <a:cs typeface="等线"/>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1"/>
          <p:cNvSpPr>
            <a:spLocks noGrp="1" noRot="1" noChangeAspect="1"/>
          </p:cNvSpPr>
          <p:nvPr>
            <p:ph type="sldImg"/>
          </p:nvPr>
        </p:nvSpPr>
        <p:spPr bwMode="auto">
          <a:noFill/>
          <a:ln>
            <a:solidFill>
              <a:srgbClr val="000000"/>
            </a:solidFill>
            <a:miter lim="800000"/>
            <a:headEnd/>
            <a:tailEnd/>
          </a:ln>
        </p:spPr>
      </p:sp>
      <p:sp>
        <p:nvSpPr>
          <p:cNvPr id="6246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246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84CDED-DFBC-49AD-A98F-1C7203B32F23}" type="slidenum">
              <a:rPr lang="zh-CN" altLang="en-US">
                <a:cs typeface="等线"/>
              </a:rPr>
              <a:pPr fontAlgn="base">
                <a:spcBef>
                  <a:spcPct val="0"/>
                </a:spcBef>
                <a:spcAft>
                  <a:spcPct val="0"/>
                </a:spcAft>
                <a:defRPr/>
              </a:pPr>
              <a:t>1</a:t>
            </a:fld>
            <a:endParaRPr lang="zh-CN" altLang="en-US">
              <a:cs typeface="等线"/>
            </a:endParaRPr>
          </a:p>
        </p:txBody>
      </p:sp>
    </p:spTree>
    <p:extLst>
      <p:ext uri="{BB962C8B-B14F-4D97-AF65-F5344CB8AC3E}">
        <p14:creationId xmlns:p14="http://schemas.microsoft.com/office/powerpoint/2010/main" val="3054800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幻灯片图像占位符 1"/>
          <p:cNvSpPr>
            <a:spLocks noGrp="1" noRot="1" noChangeAspect="1"/>
          </p:cNvSpPr>
          <p:nvPr>
            <p:ph type="sldImg"/>
          </p:nvPr>
        </p:nvSpPr>
        <p:spPr bwMode="auto">
          <a:noFill/>
          <a:ln>
            <a:solidFill>
              <a:srgbClr val="000000"/>
            </a:solidFill>
            <a:miter lim="800000"/>
            <a:headEnd/>
            <a:tailEnd/>
          </a:ln>
        </p:spPr>
      </p:sp>
      <p:sp>
        <p:nvSpPr>
          <p:cNvPr id="9011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011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E6B122C-70B6-4FBA-AC04-B667F6626990}" type="slidenum">
              <a:rPr lang="zh-CN" altLang="en-US">
                <a:cs typeface="等线"/>
              </a:rPr>
              <a:pPr fontAlgn="base">
                <a:spcBef>
                  <a:spcPct val="0"/>
                </a:spcBef>
                <a:spcAft>
                  <a:spcPct val="0"/>
                </a:spcAft>
                <a:defRPr/>
              </a:pPr>
              <a:t>36</a:t>
            </a:fld>
            <a:endParaRPr lang="zh-CN" altLang="en-US">
              <a:cs typeface="等线"/>
            </a:endParaRPr>
          </a:p>
        </p:txBody>
      </p:sp>
    </p:spTree>
    <p:extLst>
      <p:ext uri="{BB962C8B-B14F-4D97-AF65-F5344CB8AC3E}">
        <p14:creationId xmlns:p14="http://schemas.microsoft.com/office/powerpoint/2010/main" val="113874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802" y="1122624"/>
            <a:ext cx="9142810" cy="238815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3802" y="3602873"/>
            <a:ext cx="9142810" cy="165614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646399E-B09E-442E-A253-780A20629B14}" type="datetimeFigureOut">
              <a:rPr lang="zh-CN" altLang="en-US"/>
              <a:pPr>
                <a:defRPr/>
              </a:pPr>
              <a:t>2017/12/17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AA1CD44-AD4B-4A5A-8DD4-05F748DD082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F7262C7-C772-4413-82B1-A9653B46E025}" type="datetimeFigureOut">
              <a:rPr lang="zh-CN" altLang="en-US"/>
              <a:pPr>
                <a:defRPr/>
              </a:pPr>
              <a:t>2017/12/17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AB9297B-8F50-4F6A-B6CB-7CBDD141F808}"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764" y="365209"/>
            <a:ext cx="2628558" cy="581318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092" y="365209"/>
            <a:ext cx="7733293" cy="5813184"/>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15309B5-1DED-4435-BADD-1A202BFE16F0}" type="datetimeFigureOut">
              <a:rPr lang="zh-CN" altLang="en-US"/>
              <a:pPr>
                <a:defRPr/>
              </a:pPr>
              <a:t>2017/12/17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3CA3923-1DCE-43EB-A782-0454F349EBF9}"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7" descr="hexa.png"/>
          <p:cNvPicPr>
            <a:picLocks noChangeAspect="1"/>
          </p:cNvPicPr>
          <p:nvPr userDrawn="1"/>
        </p:nvPicPr>
        <p:blipFill>
          <a:blip r:embed="rId2"/>
          <a:srcRect/>
          <a:stretch>
            <a:fillRect/>
          </a:stretch>
        </p:blipFill>
        <p:spPr bwMode="auto">
          <a:xfrm>
            <a:off x="0" y="0"/>
            <a:ext cx="12190413" cy="6859588"/>
          </a:xfrm>
          <a:prstGeom prst="rect">
            <a:avLst/>
          </a:prstGeom>
          <a:noFill/>
          <a:ln w="9525">
            <a:noFill/>
            <a:miter lim="800000"/>
            <a:headEnd/>
            <a:tailEnd/>
          </a:ln>
        </p:spPr>
      </p:pic>
      <p:sp>
        <p:nvSpPr>
          <p:cNvPr id="3" name="Date Placeholder 3"/>
          <p:cNvSpPr>
            <a:spLocks noGrp="1"/>
          </p:cNvSpPr>
          <p:nvPr>
            <p:ph type="dt" sz="half" idx="10"/>
          </p:nvPr>
        </p:nvSpPr>
        <p:spPr/>
        <p:txBody>
          <a:bodyPr/>
          <a:lstStyle>
            <a:lvl1pPr>
              <a:defRPr/>
            </a:lvl1pPr>
          </a:lstStyle>
          <a:p>
            <a:pPr>
              <a:defRPr/>
            </a:pPr>
            <a:fld id="{480435F3-CE51-FE47-901D-12AFFB0ECEA9}" type="datetime1">
              <a:rPr lang="en-JM"/>
              <a:pPr>
                <a:defRPr/>
              </a:pPr>
              <a:t>17/12/2017</a:t>
            </a:fld>
            <a:endParaRPr lang="en-JM" dirty="0"/>
          </a:p>
        </p:txBody>
      </p:sp>
      <p:sp>
        <p:nvSpPr>
          <p:cNvPr id="4" name="Footer Placeholder 4"/>
          <p:cNvSpPr>
            <a:spLocks noGrp="1"/>
          </p:cNvSpPr>
          <p:nvPr>
            <p:ph type="ftr" sz="quarter" idx="11"/>
          </p:nvPr>
        </p:nvSpPr>
        <p:spPr/>
        <p:txBody>
          <a:bodyPr/>
          <a:lstStyle>
            <a:lvl1pPr>
              <a:defRPr/>
            </a:lvl1pPr>
          </a:lstStyle>
          <a:p>
            <a:pPr>
              <a:defRPr/>
            </a:pPr>
            <a:r>
              <a:rPr lang="en-JM"/>
              <a:t>WWW.DESIGNERSPARADISE.COM</a:t>
            </a:r>
            <a:endParaRPr lang="en-JM"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cxnSp>
        <p:nvCxnSpPr>
          <p:cNvPr id="3" name="直接连接符 6"/>
          <p:cNvCxnSpPr/>
          <p:nvPr userDrawn="1"/>
        </p:nvCxnSpPr>
        <p:spPr>
          <a:xfrm flipV="1">
            <a:off x="3024188" y="479425"/>
            <a:ext cx="8366125"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4" name="组合 7"/>
          <p:cNvGrpSpPr>
            <a:grpSpLocks/>
          </p:cNvGrpSpPr>
          <p:nvPr userDrawn="1"/>
        </p:nvGrpSpPr>
        <p:grpSpPr bwMode="auto">
          <a:xfrm>
            <a:off x="0" y="195263"/>
            <a:ext cx="3125788" cy="569912"/>
            <a:chOff x="0" y="194743"/>
            <a:chExt cx="3126179" cy="569433"/>
          </a:xfrm>
        </p:grpSpPr>
        <p:sp>
          <p:nvSpPr>
            <p:cNvPr id="5"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nvGrpSpPr>
            <p:cNvPr id="6" name="组合 9"/>
            <p:cNvGrpSpPr>
              <a:grpSpLocks/>
            </p:cNvGrpSpPr>
            <p:nvPr/>
          </p:nvGrpSpPr>
          <p:grpSpPr bwMode="auto">
            <a:xfrm>
              <a:off x="0" y="290669"/>
              <a:ext cx="424561" cy="355906"/>
              <a:chOff x="469900" y="728859"/>
              <a:chExt cx="424561" cy="355906"/>
            </a:xfrm>
          </p:grpSpPr>
          <p:sp>
            <p:nvSpPr>
              <p:cNvPr id="7" name="椭圆 10"/>
              <p:cNvSpPr/>
              <p:nvPr/>
            </p:nvSpPr>
            <p:spPr>
              <a:xfrm rot="16200000">
                <a:off x="737504" y="928677"/>
                <a:ext cx="157030" cy="155594"/>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8"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9" name="椭圆 12"/>
              <p:cNvSpPr/>
              <p:nvPr/>
            </p:nvSpPr>
            <p:spPr>
              <a:xfrm rot="16200000">
                <a:off x="737504" y="728820"/>
                <a:ext cx="157030" cy="155594"/>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0"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1"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2"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3"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4"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grpSp>
      <p:grpSp>
        <p:nvGrpSpPr>
          <p:cNvPr id="15" name="组合 18"/>
          <p:cNvGrpSpPr>
            <a:grpSpLocks/>
          </p:cNvGrpSpPr>
          <p:nvPr userDrawn="1"/>
        </p:nvGrpSpPr>
        <p:grpSpPr bwMode="auto">
          <a:xfrm>
            <a:off x="11352213" y="176213"/>
            <a:ext cx="838200" cy="742950"/>
            <a:chOff x="39833" y="101457"/>
            <a:chExt cx="838200" cy="743812"/>
          </a:xfrm>
        </p:grpSpPr>
        <p:grpSp>
          <p:nvGrpSpPr>
            <p:cNvPr id="16" name="组合 19"/>
            <p:cNvGrpSpPr>
              <a:grpSpLocks/>
            </p:cNvGrpSpPr>
            <p:nvPr userDrawn="1"/>
          </p:nvGrpSpPr>
          <p:grpSpPr bwMode="auto">
            <a:xfrm>
              <a:off x="130195" y="101457"/>
              <a:ext cx="647560" cy="567974"/>
              <a:chOff x="257420" y="226345"/>
              <a:chExt cx="540747" cy="474289"/>
            </a:xfrm>
          </p:grpSpPr>
          <p:pic>
            <p:nvPicPr>
              <p:cNvPr id="18" name="图片 21"/>
              <p:cNvPicPr>
                <a:picLocks noChangeAspect="1"/>
              </p:cNvPicPr>
              <p:nvPr userDrawn="1"/>
            </p:nvPicPr>
            <p:blipFill>
              <a:blip r:embed="rId2"/>
              <a:srcRect/>
              <a:stretch>
                <a:fillRect/>
              </a:stretch>
            </p:blipFill>
            <p:spPr bwMode="auto">
              <a:xfrm>
                <a:off x="257420" y="226345"/>
                <a:ext cx="472830" cy="472830"/>
              </a:xfrm>
              <a:prstGeom prst="rect">
                <a:avLst/>
              </a:prstGeom>
              <a:noFill/>
              <a:ln w="9525">
                <a:noFill/>
                <a:miter lim="800000"/>
                <a:headEnd/>
                <a:tailEnd/>
              </a:ln>
            </p:spPr>
          </p:pic>
          <p:pic>
            <p:nvPicPr>
              <p:cNvPr id="19" name="图片 22"/>
              <p:cNvPicPr>
                <a:picLocks noChangeAspect="1"/>
              </p:cNvPicPr>
              <p:nvPr userDrawn="1"/>
            </p:nvPicPr>
            <p:blipFill>
              <a:blip r:embed="rId3">
                <a:grayscl/>
              </a:blip>
              <a:srcRect b="72279"/>
              <a:stretch>
                <a:fillRect/>
              </a:stretch>
            </p:blipFill>
            <p:spPr bwMode="auto">
              <a:xfrm flipH="1">
                <a:off x="265701" y="654915"/>
                <a:ext cx="532466" cy="45719"/>
              </a:xfrm>
              <a:prstGeom prst="rect">
                <a:avLst/>
              </a:prstGeom>
              <a:noFill/>
              <a:ln w="9525">
                <a:noFill/>
                <a:miter lim="800000"/>
                <a:headEnd/>
                <a:tailEnd/>
              </a:ln>
            </p:spPr>
          </p:pic>
        </p:grpSp>
        <p:sp>
          <p:nvSpPr>
            <p:cNvPr id="17" name="文本框 20"/>
            <p:cNvSpPr txBox="1"/>
            <p:nvPr userDrawn="1"/>
          </p:nvSpPr>
          <p:spPr>
            <a:xfrm>
              <a:off x="39833" y="629119"/>
              <a:ext cx="838200" cy="216150"/>
            </a:xfrm>
            <a:prstGeom prst="rect">
              <a:avLst/>
            </a:prstGeom>
            <a:noFill/>
          </p:spPr>
          <p:txBody>
            <a:bodyPr>
              <a:spAutoFit/>
            </a:bodyPr>
            <a:lstStyle/>
            <a:p>
              <a:pPr algn="ctr" fontAlgn="auto">
                <a:spcBef>
                  <a:spcPts val="0"/>
                </a:spcBef>
                <a:spcAft>
                  <a:spcPts val="0"/>
                </a:spcAft>
                <a:defRPr/>
              </a:pPr>
              <a:r>
                <a:rPr lang="en-US" altLang="zh-CN" sz="800" dirty="0">
                  <a:solidFill>
                    <a:prstClr val="black">
                      <a:lumMod val="65000"/>
                      <a:lumOff val="35000"/>
                    </a:prstClr>
                  </a:solidFill>
                  <a:latin typeface="迷你简汉真广标" panose="02010609000101010101" pitchFamily="49" charset="-122"/>
                  <a:ea typeface="迷你简汉真广标" panose="02010609000101010101" pitchFamily="49" charset="-122"/>
                  <a:cs typeface="+mn-cs"/>
                </a:rPr>
                <a:t>By </a:t>
              </a:r>
              <a:r>
                <a:rPr lang="zh-CN" altLang="en-US" sz="800" dirty="0">
                  <a:solidFill>
                    <a:prstClr val="black">
                      <a:lumMod val="65000"/>
                      <a:lumOff val="35000"/>
                    </a:prstClr>
                  </a:solidFill>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rtlCol="0">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smtClean="0"/>
              <a:t>单击此处编辑母版标题样式</a:t>
            </a:r>
            <a:endParaRPr lang="zh-CN" altLang="en-US" dirty="0"/>
          </a:p>
        </p:txBody>
      </p:sp>
      <p:sp>
        <p:nvSpPr>
          <p:cNvPr id="20" name="Date Placeholder 3"/>
          <p:cNvSpPr>
            <a:spLocks noGrp="1"/>
          </p:cNvSpPr>
          <p:nvPr>
            <p:ph type="dt" sz="half" idx="10"/>
          </p:nvPr>
        </p:nvSpPr>
        <p:spPr/>
        <p:txBody>
          <a:bodyPr/>
          <a:lstStyle>
            <a:lvl1pPr>
              <a:defRPr/>
            </a:lvl1pPr>
          </a:lstStyle>
          <a:p>
            <a:pPr>
              <a:defRPr/>
            </a:pPr>
            <a:fld id="{480435F3-CE51-FE47-901D-12AFFB0ECEA9}" type="datetime1">
              <a:rPr lang="en-JM"/>
              <a:pPr>
                <a:defRPr/>
              </a:pPr>
              <a:t>17/12/2017</a:t>
            </a:fld>
            <a:endParaRPr lang="en-JM" dirty="0"/>
          </a:p>
        </p:txBody>
      </p:sp>
      <p:sp>
        <p:nvSpPr>
          <p:cNvPr id="21"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JM"/>
              <a:t>xiaoer.yanj.cn</a:t>
            </a:r>
            <a:endParaRPr lang="en-JM" dirty="0"/>
          </a:p>
        </p:txBody>
      </p:sp>
      <p:sp>
        <p:nvSpPr>
          <p:cNvPr id="22" name="Slide Number Placeholder 5"/>
          <p:cNvSpPr>
            <a:spLocks noGrp="1"/>
          </p:cNvSpPr>
          <p:nvPr>
            <p:ph type="sldNum" sz="quarter" idx="12"/>
          </p:nvPr>
        </p:nvSpPr>
        <p:spPr/>
        <p:txBody>
          <a:bodyPr/>
          <a:lstStyle>
            <a:lvl1pPr>
              <a:defRPr sz="1400"/>
            </a:lvl1pPr>
          </a:lstStyle>
          <a:p>
            <a:pPr>
              <a:defRPr/>
            </a:pPr>
            <a:fld id="{3857DAC4-4A67-40E3-8E71-4141FFCD44EB}" type="slidenum">
              <a:rPr lang="en-JM" altLang="zh-CN"/>
              <a:pPr>
                <a:defRPr/>
              </a:pPr>
              <a:t>‹#›</a:t>
            </a:fld>
            <a:endParaRPr lang="en-JM" altLang="zh-CN"/>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Rectangle 13"/>
          <p:cNvSpPr/>
          <p:nvPr userDrawn="1"/>
        </p:nvSpPr>
        <p:spPr>
          <a:xfrm>
            <a:off x="-9525" y="0"/>
            <a:ext cx="12203113"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en-JM" dirty="0">
              <a:solidFill>
                <a:srgbClr val="F34F57"/>
              </a:solidFill>
            </a:endParaRPr>
          </a:p>
        </p:txBody>
      </p:sp>
      <p:sp>
        <p:nvSpPr>
          <p:cNvPr id="3" name="日期占位符 2"/>
          <p:cNvSpPr>
            <a:spLocks noGrp="1"/>
          </p:cNvSpPr>
          <p:nvPr>
            <p:ph type="dt" sz="half" idx="10"/>
          </p:nvPr>
        </p:nvSpPr>
        <p:spPr/>
        <p:txBody>
          <a:bodyPr/>
          <a:lstStyle>
            <a:lvl1pPr>
              <a:defRPr/>
            </a:lvl1pPr>
          </a:lstStyle>
          <a:p>
            <a:pPr>
              <a:defRPr/>
            </a:pPr>
            <a:fld id="{A6620504-D840-6A40-90BC-6F3747762FA2}" type="datetime1">
              <a:rPr lang="en-JM"/>
              <a:pPr>
                <a:defRPr/>
              </a:pPr>
              <a:t>17/12/2017</a:t>
            </a:fld>
            <a:endParaRPr lang="en-JM"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7" descr="hexa.png"/>
          <p:cNvPicPr>
            <a:picLocks noChangeAspect="1"/>
          </p:cNvPicPr>
          <p:nvPr userDrawn="1"/>
        </p:nvPicPr>
        <p:blipFill>
          <a:blip r:embed="rId2"/>
          <a:srcRect/>
          <a:stretch>
            <a:fillRect/>
          </a:stretch>
        </p:blipFill>
        <p:spPr bwMode="auto">
          <a:xfrm>
            <a:off x="0" y="0"/>
            <a:ext cx="12190413" cy="6859588"/>
          </a:xfrm>
          <a:prstGeom prst="rect">
            <a:avLst/>
          </a:prstGeom>
          <a:noFill/>
          <a:ln w="9525">
            <a:noFill/>
            <a:miter lim="800000"/>
            <a:headEnd/>
            <a:tailEnd/>
          </a:ln>
        </p:spPr>
      </p:pic>
      <p:sp>
        <p:nvSpPr>
          <p:cNvPr id="3" name="Date Placeholder 3"/>
          <p:cNvSpPr>
            <a:spLocks noGrp="1"/>
          </p:cNvSpPr>
          <p:nvPr>
            <p:ph type="dt" sz="half" idx="10"/>
          </p:nvPr>
        </p:nvSpPr>
        <p:spPr/>
        <p:txBody>
          <a:bodyPr/>
          <a:lstStyle>
            <a:lvl1pPr>
              <a:defRPr/>
            </a:lvl1pPr>
          </a:lstStyle>
          <a:p>
            <a:pPr>
              <a:defRPr/>
            </a:pPr>
            <a:fld id="{480435F3-CE51-FE47-901D-12AFFB0ECEA9}" type="datetime1">
              <a:rPr lang="en-JM"/>
              <a:pPr>
                <a:defRPr/>
              </a:pPr>
              <a:t>17/12/2017</a:t>
            </a:fld>
            <a:endParaRPr lang="en-JM" dirty="0"/>
          </a:p>
        </p:txBody>
      </p:sp>
      <p:sp>
        <p:nvSpPr>
          <p:cNvPr id="4" name="Footer Placeholder 4"/>
          <p:cNvSpPr>
            <a:spLocks noGrp="1"/>
          </p:cNvSpPr>
          <p:nvPr>
            <p:ph type="ftr" sz="quarter" idx="11"/>
          </p:nvPr>
        </p:nvSpPr>
        <p:spPr/>
        <p:txBody>
          <a:bodyPr/>
          <a:lstStyle>
            <a:lvl1pPr>
              <a:defRPr/>
            </a:lvl1pPr>
          </a:lstStyle>
          <a:p>
            <a:pPr>
              <a:defRPr/>
            </a:pPr>
            <a:r>
              <a:rPr lang="en-JM"/>
              <a:t>WWW.DESIGNERSPARADISE.COM</a:t>
            </a:r>
            <a:endParaRPr lang="en-JM"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cxnSp>
        <p:nvCxnSpPr>
          <p:cNvPr id="3" name="直接连接符 6"/>
          <p:cNvCxnSpPr/>
          <p:nvPr userDrawn="1"/>
        </p:nvCxnSpPr>
        <p:spPr>
          <a:xfrm flipV="1">
            <a:off x="3024188" y="479425"/>
            <a:ext cx="8366125"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4" name="组合 7"/>
          <p:cNvGrpSpPr>
            <a:grpSpLocks/>
          </p:cNvGrpSpPr>
          <p:nvPr userDrawn="1"/>
        </p:nvGrpSpPr>
        <p:grpSpPr bwMode="auto">
          <a:xfrm>
            <a:off x="0" y="195263"/>
            <a:ext cx="3125788" cy="569912"/>
            <a:chOff x="0" y="194743"/>
            <a:chExt cx="3126179" cy="569433"/>
          </a:xfrm>
        </p:grpSpPr>
        <p:sp>
          <p:nvSpPr>
            <p:cNvPr id="5"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nvGrpSpPr>
            <p:cNvPr id="6" name="组合 9"/>
            <p:cNvGrpSpPr>
              <a:grpSpLocks/>
            </p:cNvGrpSpPr>
            <p:nvPr/>
          </p:nvGrpSpPr>
          <p:grpSpPr bwMode="auto">
            <a:xfrm>
              <a:off x="0" y="290669"/>
              <a:ext cx="424561" cy="355906"/>
              <a:chOff x="469900" y="728859"/>
              <a:chExt cx="424561" cy="355906"/>
            </a:xfrm>
          </p:grpSpPr>
          <p:sp>
            <p:nvSpPr>
              <p:cNvPr id="7" name="椭圆 10"/>
              <p:cNvSpPr/>
              <p:nvPr/>
            </p:nvSpPr>
            <p:spPr>
              <a:xfrm rot="16200000">
                <a:off x="737504" y="928677"/>
                <a:ext cx="157030" cy="155594"/>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8"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9" name="椭圆 12"/>
              <p:cNvSpPr/>
              <p:nvPr/>
            </p:nvSpPr>
            <p:spPr>
              <a:xfrm rot="16200000">
                <a:off x="737504" y="728820"/>
                <a:ext cx="157030" cy="155594"/>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0"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1"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2"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3"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4"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grpSp>
      <p:grpSp>
        <p:nvGrpSpPr>
          <p:cNvPr id="15" name="组合 18"/>
          <p:cNvGrpSpPr>
            <a:grpSpLocks/>
          </p:cNvGrpSpPr>
          <p:nvPr userDrawn="1"/>
        </p:nvGrpSpPr>
        <p:grpSpPr bwMode="auto">
          <a:xfrm>
            <a:off x="11352213" y="176213"/>
            <a:ext cx="838200" cy="742950"/>
            <a:chOff x="39833" y="101457"/>
            <a:chExt cx="838200" cy="743812"/>
          </a:xfrm>
        </p:grpSpPr>
        <p:grpSp>
          <p:nvGrpSpPr>
            <p:cNvPr id="16" name="组合 19"/>
            <p:cNvGrpSpPr>
              <a:grpSpLocks/>
            </p:cNvGrpSpPr>
            <p:nvPr userDrawn="1"/>
          </p:nvGrpSpPr>
          <p:grpSpPr bwMode="auto">
            <a:xfrm>
              <a:off x="130195" y="101457"/>
              <a:ext cx="647560" cy="567974"/>
              <a:chOff x="257420" y="226345"/>
              <a:chExt cx="540747" cy="474289"/>
            </a:xfrm>
          </p:grpSpPr>
          <p:pic>
            <p:nvPicPr>
              <p:cNvPr id="18" name="图片 21"/>
              <p:cNvPicPr>
                <a:picLocks noChangeAspect="1"/>
              </p:cNvPicPr>
              <p:nvPr userDrawn="1"/>
            </p:nvPicPr>
            <p:blipFill>
              <a:blip r:embed="rId2"/>
              <a:srcRect/>
              <a:stretch>
                <a:fillRect/>
              </a:stretch>
            </p:blipFill>
            <p:spPr bwMode="auto">
              <a:xfrm>
                <a:off x="257420" y="226345"/>
                <a:ext cx="472830" cy="472830"/>
              </a:xfrm>
              <a:prstGeom prst="rect">
                <a:avLst/>
              </a:prstGeom>
              <a:noFill/>
              <a:ln w="9525">
                <a:noFill/>
                <a:miter lim="800000"/>
                <a:headEnd/>
                <a:tailEnd/>
              </a:ln>
            </p:spPr>
          </p:pic>
          <p:pic>
            <p:nvPicPr>
              <p:cNvPr id="19" name="图片 22"/>
              <p:cNvPicPr>
                <a:picLocks noChangeAspect="1"/>
              </p:cNvPicPr>
              <p:nvPr userDrawn="1"/>
            </p:nvPicPr>
            <p:blipFill>
              <a:blip r:embed="rId3">
                <a:grayscl/>
              </a:blip>
              <a:srcRect b="72279"/>
              <a:stretch>
                <a:fillRect/>
              </a:stretch>
            </p:blipFill>
            <p:spPr bwMode="auto">
              <a:xfrm flipH="1">
                <a:off x="265701" y="654915"/>
                <a:ext cx="532466" cy="45719"/>
              </a:xfrm>
              <a:prstGeom prst="rect">
                <a:avLst/>
              </a:prstGeom>
              <a:noFill/>
              <a:ln w="9525">
                <a:noFill/>
                <a:miter lim="800000"/>
                <a:headEnd/>
                <a:tailEnd/>
              </a:ln>
            </p:spPr>
          </p:pic>
        </p:grpSp>
        <p:sp>
          <p:nvSpPr>
            <p:cNvPr id="17" name="文本框 20"/>
            <p:cNvSpPr txBox="1"/>
            <p:nvPr userDrawn="1"/>
          </p:nvSpPr>
          <p:spPr>
            <a:xfrm>
              <a:off x="39833" y="629119"/>
              <a:ext cx="838200" cy="216150"/>
            </a:xfrm>
            <a:prstGeom prst="rect">
              <a:avLst/>
            </a:prstGeom>
            <a:noFill/>
          </p:spPr>
          <p:txBody>
            <a:bodyPr>
              <a:spAutoFit/>
            </a:bodyPr>
            <a:lstStyle/>
            <a:p>
              <a:pPr algn="ctr" fontAlgn="auto">
                <a:spcBef>
                  <a:spcPts val="0"/>
                </a:spcBef>
                <a:spcAft>
                  <a:spcPts val="0"/>
                </a:spcAft>
                <a:defRPr/>
              </a:pPr>
              <a:r>
                <a:rPr lang="en-US" altLang="zh-CN" sz="800" dirty="0">
                  <a:solidFill>
                    <a:prstClr val="black">
                      <a:lumMod val="65000"/>
                      <a:lumOff val="35000"/>
                    </a:prstClr>
                  </a:solidFill>
                  <a:latin typeface="迷你简汉真广标" panose="02010609000101010101" pitchFamily="49" charset="-122"/>
                  <a:ea typeface="迷你简汉真广标" panose="02010609000101010101" pitchFamily="49" charset="-122"/>
                  <a:cs typeface="+mn-cs"/>
                </a:rPr>
                <a:t>By </a:t>
              </a:r>
              <a:r>
                <a:rPr lang="zh-CN" altLang="en-US" sz="800" dirty="0">
                  <a:solidFill>
                    <a:prstClr val="black">
                      <a:lumMod val="65000"/>
                      <a:lumOff val="35000"/>
                    </a:prstClr>
                  </a:solidFill>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rtlCol="0">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smtClean="0"/>
              <a:t>单击此处编辑母版标题样式</a:t>
            </a:r>
            <a:endParaRPr lang="zh-CN" altLang="en-US" dirty="0"/>
          </a:p>
        </p:txBody>
      </p:sp>
      <p:sp>
        <p:nvSpPr>
          <p:cNvPr id="20" name="Date Placeholder 3"/>
          <p:cNvSpPr>
            <a:spLocks noGrp="1"/>
          </p:cNvSpPr>
          <p:nvPr>
            <p:ph type="dt" sz="half" idx="10"/>
          </p:nvPr>
        </p:nvSpPr>
        <p:spPr/>
        <p:txBody>
          <a:bodyPr/>
          <a:lstStyle>
            <a:lvl1pPr>
              <a:defRPr/>
            </a:lvl1pPr>
          </a:lstStyle>
          <a:p>
            <a:pPr>
              <a:defRPr/>
            </a:pPr>
            <a:fld id="{480435F3-CE51-FE47-901D-12AFFB0ECEA9}" type="datetime1">
              <a:rPr lang="en-JM"/>
              <a:pPr>
                <a:defRPr/>
              </a:pPr>
              <a:t>17/12/2017</a:t>
            </a:fld>
            <a:endParaRPr lang="en-JM" dirty="0"/>
          </a:p>
        </p:txBody>
      </p:sp>
      <p:sp>
        <p:nvSpPr>
          <p:cNvPr id="21"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JM"/>
              <a:t>xiaoer.yanj.cn</a:t>
            </a:r>
            <a:endParaRPr lang="en-JM" dirty="0"/>
          </a:p>
        </p:txBody>
      </p:sp>
      <p:sp>
        <p:nvSpPr>
          <p:cNvPr id="22" name="Slide Number Placeholder 5"/>
          <p:cNvSpPr>
            <a:spLocks noGrp="1"/>
          </p:cNvSpPr>
          <p:nvPr>
            <p:ph type="sldNum" sz="quarter" idx="12"/>
          </p:nvPr>
        </p:nvSpPr>
        <p:spPr/>
        <p:txBody>
          <a:bodyPr/>
          <a:lstStyle>
            <a:lvl1pPr>
              <a:defRPr sz="1400"/>
            </a:lvl1pPr>
          </a:lstStyle>
          <a:p>
            <a:pPr>
              <a:defRPr/>
            </a:pPr>
            <a:fld id="{74B28F29-116E-47B4-B7EE-AEAC3EF92060}" type="slidenum">
              <a:rPr lang="en-JM" altLang="zh-CN"/>
              <a:pPr>
                <a:defRPr/>
              </a:pPr>
              <a:t>‹#›</a:t>
            </a:fld>
            <a:endParaRPr lang="en-JM" altLang="zh-CN"/>
          </a:p>
        </p:txBody>
      </p:sp>
    </p:spTree>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Rectangle 13"/>
          <p:cNvSpPr/>
          <p:nvPr userDrawn="1"/>
        </p:nvSpPr>
        <p:spPr>
          <a:xfrm>
            <a:off x="-9525" y="0"/>
            <a:ext cx="12203113"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en-JM" dirty="0">
              <a:solidFill>
                <a:srgbClr val="F34F57"/>
              </a:solidFill>
            </a:endParaRPr>
          </a:p>
        </p:txBody>
      </p:sp>
      <p:sp>
        <p:nvSpPr>
          <p:cNvPr id="3" name="日期占位符 2"/>
          <p:cNvSpPr>
            <a:spLocks noGrp="1"/>
          </p:cNvSpPr>
          <p:nvPr>
            <p:ph type="dt" sz="half" idx="10"/>
          </p:nvPr>
        </p:nvSpPr>
        <p:spPr/>
        <p:txBody>
          <a:bodyPr/>
          <a:lstStyle>
            <a:lvl1pPr>
              <a:defRPr/>
            </a:lvl1pPr>
          </a:lstStyle>
          <a:p>
            <a:pPr>
              <a:defRPr/>
            </a:pPr>
            <a:fld id="{A6620504-D840-6A40-90BC-6F3747762FA2}" type="datetime1">
              <a:rPr lang="en-JM"/>
              <a:pPr>
                <a:defRPr/>
              </a:pPr>
              <a:t>17/12/2017</a:t>
            </a:fld>
            <a:endParaRPr lang="en-JM"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7" descr="hexa.png"/>
          <p:cNvPicPr>
            <a:picLocks noChangeAspect="1"/>
          </p:cNvPicPr>
          <p:nvPr userDrawn="1"/>
        </p:nvPicPr>
        <p:blipFill>
          <a:blip r:embed="rId2"/>
          <a:srcRect/>
          <a:stretch>
            <a:fillRect/>
          </a:stretch>
        </p:blipFill>
        <p:spPr bwMode="auto">
          <a:xfrm>
            <a:off x="0" y="0"/>
            <a:ext cx="12190413" cy="6859588"/>
          </a:xfrm>
          <a:prstGeom prst="rect">
            <a:avLst/>
          </a:prstGeom>
          <a:noFill/>
          <a:ln w="9525">
            <a:noFill/>
            <a:miter lim="800000"/>
            <a:headEnd/>
            <a:tailEnd/>
          </a:ln>
        </p:spPr>
      </p:pic>
      <p:sp>
        <p:nvSpPr>
          <p:cNvPr id="3" name="Date Placeholder 3"/>
          <p:cNvSpPr>
            <a:spLocks noGrp="1"/>
          </p:cNvSpPr>
          <p:nvPr>
            <p:ph type="dt" sz="half" idx="10"/>
          </p:nvPr>
        </p:nvSpPr>
        <p:spPr/>
        <p:txBody>
          <a:bodyPr/>
          <a:lstStyle>
            <a:lvl1pPr>
              <a:defRPr/>
            </a:lvl1pPr>
          </a:lstStyle>
          <a:p>
            <a:pPr>
              <a:defRPr/>
            </a:pPr>
            <a:fld id="{480435F3-CE51-FE47-901D-12AFFB0ECEA9}" type="datetime1">
              <a:rPr lang="en-JM"/>
              <a:pPr>
                <a:defRPr/>
              </a:pPr>
              <a:t>17/12/2017</a:t>
            </a:fld>
            <a:endParaRPr lang="en-JM" dirty="0"/>
          </a:p>
        </p:txBody>
      </p:sp>
      <p:sp>
        <p:nvSpPr>
          <p:cNvPr id="4" name="Footer Placeholder 4"/>
          <p:cNvSpPr>
            <a:spLocks noGrp="1"/>
          </p:cNvSpPr>
          <p:nvPr>
            <p:ph type="ftr" sz="quarter" idx="11"/>
          </p:nvPr>
        </p:nvSpPr>
        <p:spPr/>
        <p:txBody>
          <a:bodyPr/>
          <a:lstStyle>
            <a:lvl1pPr>
              <a:defRPr/>
            </a:lvl1pPr>
          </a:lstStyle>
          <a:p>
            <a:pPr>
              <a:defRPr/>
            </a:pPr>
            <a:r>
              <a:rPr lang="en-JM"/>
              <a:t>WWW.DESIGNERSPARADISE.COM</a:t>
            </a:r>
            <a:endParaRPr lang="en-JM"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cxnSp>
        <p:nvCxnSpPr>
          <p:cNvPr id="3" name="直接连接符 6"/>
          <p:cNvCxnSpPr/>
          <p:nvPr userDrawn="1"/>
        </p:nvCxnSpPr>
        <p:spPr>
          <a:xfrm flipV="1">
            <a:off x="3024188" y="479425"/>
            <a:ext cx="8366125"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4" name="组合 7"/>
          <p:cNvGrpSpPr>
            <a:grpSpLocks/>
          </p:cNvGrpSpPr>
          <p:nvPr userDrawn="1"/>
        </p:nvGrpSpPr>
        <p:grpSpPr bwMode="auto">
          <a:xfrm>
            <a:off x="0" y="195263"/>
            <a:ext cx="3125788" cy="569912"/>
            <a:chOff x="0" y="194743"/>
            <a:chExt cx="3126179" cy="569433"/>
          </a:xfrm>
        </p:grpSpPr>
        <p:sp>
          <p:nvSpPr>
            <p:cNvPr id="5"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nvGrpSpPr>
            <p:cNvPr id="6" name="组合 9"/>
            <p:cNvGrpSpPr>
              <a:grpSpLocks/>
            </p:cNvGrpSpPr>
            <p:nvPr/>
          </p:nvGrpSpPr>
          <p:grpSpPr bwMode="auto">
            <a:xfrm>
              <a:off x="0" y="290669"/>
              <a:ext cx="424561" cy="355906"/>
              <a:chOff x="469900" y="728859"/>
              <a:chExt cx="424561" cy="355906"/>
            </a:xfrm>
          </p:grpSpPr>
          <p:sp>
            <p:nvSpPr>
              <p:cNvPr id="7" name="椭圆 10"/>
              <p:cNvSpPr/>
              <p:nvPr/>
            </p:nvSpPr>
            <p:spPr>
              <a:xfrm rot="16200000">
                <a:off x="737504" y="928677"/>
                <a:ext cx="157030" cy="155594"/>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8"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9" name="椭圆 12"/>
              <p:cNvSpPr/>
              <p:nvPr/>
            </p:nvSpPr>
            <p:spPr>
              <a:xfrm rot="16200000">
                <a:off x="737504" y="728820"/>
                <a:ext cx="157030" cy="155594"/>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0"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1"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2"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3"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4"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grpSp>
      <p:grpSp>
        <p:nvGrpSpPr>
          <p:cNvPr id="15" name="组合 18"/>
          <p:cNvGrpSpPr>
            <a:grpSpLocks/>
          </p:cNvGrpSpPr>
          <p:nvPr userDrawn="1"/>
        </p:nvGrpSpPr>
        <p:grpSpPr bwMode="auto">
          <a:xfrm>
            <a:off x="11352213" y="176213"/>
            <a:ext cx="838200" cy="742950"/>
            <a:chOff x="39833" y="101457"/>
            <a:chExt cx="838200" cy="743812"/>
          </a:xfrm>
        </p:grpSpPr>
        <p:grpSp>
          <p:nvGrpSpPr>
            <p:cNvPr id="16" name="组合 19"/>
            <p:cNvGrpSpPr>
              <a:grpSpLocks/>
            </p:cNvGrpSpPr>
            <p:nvPr userDrawn="1"/>
          </p:nvGrpSpPr>
          <p:grpSpPr bwMode="auto">
            <a:xfrm>
              <a:off x="130195" y="101457"/>
              <a:ext cx="647560" cy="567974"/>
              <a:chOff x="257420" y="226345"/>
              <a:chExt cx="540747" cy="474289"/>
            </a:xfrm>
          </p:grpSpPr>
          <p:pic>
            <p:nvPicPr>
              <p:cNvPr id="18" name="图片 21"/>
              <p:cNvPicPr>
                <a:picLocks noChangeAspect="1"/>
              </p:cNvPicPr>
              <p:nvPr userDrawn="1"/>
            </p:nvPicPr>
            <p:blipFill>
              <a:blip r:embed="rId2"/>
              <a:srcRect/>
              <a:stretch>
                <a:fillRect/>
              </a:stretch>
            </p:blipFill>
            <p:spPr bwMode="auto">
              <a:xfrm>
                <a:off x="257420" y="226345"/>
                <a:ext cx="472830" cy="472830"/>
              </a:xfrm>
              <a:prstGeom prst="rect">
                <a:avLst/>
              </a:prstGeom>
              <a:noFill/>
              <a:ln w="9525">
                <a:noFill/>
                <a:miter lim="800000"/>
                <a:headEnd/>
                <a:tailEnd/>
              </a:ln>
            </p:spPr>
          </p:pic>
          <p:pic>
            <p:nvPicPr>
              <p:cNvPr id="19" name="图片 22"/>
              <p:cNvPicPr>
                <a:picLocks noChangeAspect="1"/>
              </p:cNvPicPr>
              <p:nvPr userDrawn="1"/>
            </p:nvPicPr>
            <p:blipFill>
              <a:blip r:embed="rId3">
                <a:grayscl/>
              </a:blip>
              <a:srcRect b="72279"/>
              <a:stretch>
                <a:fillRect/>
              </a:stretch>
            </p:blipFill>
            <p:spPr bwMode="auto">
              <a:xfrm flipH="1">
                <a:off x="265701" y="654915"/>
                <a:ext cx="532466" cy="45719"/>
              </a:xfrm>
              <a:prstGeom prst="rect">
                <a:avLst/>
              </a:prstGeom>
              <a:noFill/>
              <a:ln w="9525">
                <a:noFill/>
                <a:miter lim="800000"/>
                <a:headEnd/>
                <a:tailEnd/>
              </a:ln>
            </p:spPr>
          </p:pic>
        </p:grpSp>
        <p:sp>
          <p:nvSpPr>
            <p:cNvPr id="17" name="文本框 20"/>
            <p:cNvSpPr txBox="1"/>
            <p:nvPr userDrawn="1"/>
          </p:nvSpPr>
          <p:spPr>
            <a:xfrm>
              <a:off x="39833" y="629119"/>
              <a:ext cx="838200" cy="216150"/>
            </a:xfrm>
            <a:prstGeom prst="rect">
              <a:avLst/>
            </a:prstGeom>
            <a:noFill/>
          </p:spPr>
          <p:txBody>
            <a:bodyPr>
              <a:spAutoFit/>
            </a:bodyPr>
            <a:lstStyle/>
            <a:p>
              <a:pPr algn="ctr" fontAlgn="auto">
                <a:spcBef>
                  <a:spcPts val="0"/>
                </a:spcBef>
                <a:spcAft>
                  <a:spcPts val="0"/>
                </a:spcAft>
                <a:defRPr/>
              </a:pPr>
              <a:r>
                <a:rPr lang="en-US" altLang="zh-CN" sz="800" dirty="0">
                  <a:solidFill>
                    <a:prstClr val="black">
                      <a:lumMod val="65000"/>
                      <a:lumOff val="35000"/>
                    </a:prstClr>
                  </a:solidFill>
                  <a:latin typeface="迷你简汉真广标" panose="02010609000101010101" pitchFamily="49" charset="-122"/>
                  <a:ea typeface="迷你简汉真广标" panose="02010609000101010101" pitchFamily="49" charset="-122"/>
                  <a:cs typeface="+mn-cs"/>
                </a:rPr>
                <a:t>By </a:t>
              </a:r>
              <a:r>
                <a:rPr lang="zh-CN" altLang="en-US" sz="800" dirty="0">
                  <a:solidFill>
                    <a:prstClr val="black">
                      <a:lumMod val="65000"/>
                      <a:lumOff val="35000"/>
                    </a:prstClr>
                  </a:solidFill>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rtlCol="0">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smtClean="0"/>
              <a:t>单击此处编辑母版标题样式</a:t>
            </a:r>
            <a:endParaRPr lang="zh-CN" altLang="en-US" dirty="0"/>
          </a:p>
        </p:txBody>
      </p:sp>
      <p:sp>
        <p:nvSpPr>
          <p:cNvPr id="20" name="Date Placeholder 3"/>
          <p:cNvSpPr>
            <a:spLocks noGrp="1"/>
          </p:cNvSpPr>
          <p:nvPr>
            <p:ph type="dt" sz="half" idx="10"/>
          </p:nvPr>
        </p:nvSpPr>
        <p:spPr/>
        <p:txBody>
          <a:bodyPr/>
          <a:lstStyle>
            <a:lvl1pPr>
              <a:defRPr/>
            </a:lvl1pPr>
          </a:lstStyle>
          <a:p>
            <a:pPr>
              <a:defRPr/>
            </a:pPr>
            <a:fld id="{480435F3-CE51-FE47-901D-12AFFB0ECEA9}" type="datetime1">
              <a:rPr lang="en-JM"/>
              <a:pPr>
                <a:defRPr/>
              </a:pPr>
              <a:t>17/12/2017</a:t>
            </a:fld>
            <a:endParaRPr lang="en-JM" dirty="0"/>
          </a:p>
        </p:txBody>
      </p:sp>
      <p:sp>
        <p:nvSpPr>
          <p:cNvPr id="21"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JM"/>
              <a:t>xiaoer.yanj.cn</a:t>
            </a:r>
            <a:endParaRPr lang="en-JM" dirty="0"/>
          </a:p>
        </p:txBody>
      </p:sp>
      <p:sp>
        <p:nvSpPr>
          <p:cNvPr id="22" name="Slide Number Placeholder 5"/>
          <p:cNvSpPr>
            <a:spLocks noGrp="1"/>
          </p:cNvSpPr>
          <p:nvPr>
            <p:ph type="sldNum" sz="quarter" idx="12"/>
          </p:nvPr>
        </p:nvSpPr>
        <p:spPr/>
        <p:txBody>
          <a:bodyPr/>
          <a:lstStyle>
            <a:lvl1pPr>
              <a:defRPr sz="1400"/>
            </a:lvl1pPr>
          </a:lstStyle>
          <a:p>
            <a:pPr>
              <a:defRPr/>
            </a:pPr>
            <a:fld id="{0127DF07-EFD9-4C7C-836D-99424B569B2C}" type="slidenum">
              <a:rPr lang="en-JM" altLang="zh-CN"/>
              <a:pPr>
                <a:defRPr/>
              </a:pPr>
              <a:t>‹#›</a:t>
            </a:fld>
            <a:endParaRPr lang="en-JM" altLang="zh-CN"/>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1BCE57A-9E45-4983-B05F-E9026428EB2F}" type="datetimeFigureOut">
              <a:rPr lang="zh-CN" altLang="en-US"/>
              <a:pPr>
                <a:defRPr/>
              </a:pPr>
              <a:t>2017/12/17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1F845F7-2E96-46DF-AB62-4EE5473812E6}"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Rectangle 13"/>
          <p:cNvSpPr/>
          <p:nvPr userDrawn="1"/>
        </p:nvSpPr>
        <p:spPr>
          <a:xfrm>
            <a:off x="-9525" y="0"/>
            <a:ext cx="12203113"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en-JM" dirty="0">
              <a:solidFill>
                <a:srgbClr val="F34F57"/>
              </a:solidFill>
            </a:endParaRPr>
          </a:p>
        </p:txBody>
      </p:sp>
      <p:sp>
        <p:nvSpPr>
          <p:cNvPr id="3" name="日期占位符 2"/>
          <p:cNvSpPr>
            <a:spLocks noGrp="1"/>
          </p:cNvSpPr>
          <p:nvPr>
            <p:ph type="dt" sz="half" idx="10"/>
          </p:nvPr>
        </p:nvSpPr>
        <p:spPr/>
        <p:txBody>
          <a:bodyPr/>
          <a:lstStyle>
            <a:lvl1pPr>
              <a:defRPr/>
            </a:lvl1pPr>
          </a:lstStyle>
          <a:p>
            <a:pPr>
              <a:defRPr/>
            </a:pPr>
            <a:fld id="{A6620504-D840-6A40-90BC-6F3747762FA2}" type="datetime1">
              <a:rPr lang="en-JM"/>
              <a:pPr>
                <a:defRPr/>
              </a:pPr>
              <a:t>17/12/2017</a:t>
            </a:fld>
            <a:endParaRPr lang="en-JM"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7" descr="hexa.png"/>
          <p:cNvPicPr>
            <a:picLocks noChangeAspect="1"/>
          </p:cNvPicPr>
          <p:nvPr userDrawn="1"/>
        </p:nvPicPr>
        <p:blipFill>
          <a:blip r:embed="rId2"/>
          <a:srcRect/>
          <a:stretch>
            <a:fillRect/>
          </a:stretch>
        </p:blipFill>
        <p:spPr bwMode="auto">
          <a:xfrm>
            <a:off x="0" y="0"/>
            <a:ext cx="12190413" cy="6859588"/>
          </a:xfrm>
          <a:prstGeom prst="rect">
            <a:avLst/>
          </a:prstGeom>
          <a:noFill/>
          <a:ln w="9525">
            <a:noFill/>
            <a:miter lim="800000"/>
            <a:headEnd/>
            <a:tailEnd/>
          </a:ln>
        </p:spPr>
      </p:pic>
      <p:sp>
        <p:nvSpPr>
          <p:cNvPr id="3" name="Date Placeholder 3"/>
          <p:cNvSpPr>
            <a:spLocks noGrp="1"/>
          </p:cNvSpPr>
          <p:nvPr>
            <p:ph type="dt" sz="half" idx="10"/>
          </p:nvPr>
        </p:nvSpPr>
        <p:spPr/>
        <p:txBody>
          <a:bodyPr/>
          <a:lstStyle>
            <a:lvl1pPr>
              <a:defRPr/>
            </a:lvl1pPr>
          </a:lstStyle>
          <a:p>
            <a:pPr>
              <a:defRPr/>
            </a:pPr>
            <a:fld id="{480435F3-CE51-FE47-901D-12AFFB0ECEA9}" type="datetime1">
              <a:rPr lang="en-JM"/>
              <a:pPr>
                <a:defRPr/>
              </a:pPr>
              <a:t>17/12/2017</a:t>
            </a:fld>
            <a:endParaRPr lang="en-JM" dirty="0"/>
          </a:p>
        </p:txBody>
      </p:sp>
      <p:sp>
        <p:nvSpPr>
          <p:cNvPr id="4" name="Footer Placeholder 4"/>
          <p:cNvSpPr>
            <a:spLocks noGrp="1"/>
          </p:cNvSpPr>
          <p:nvPr>
            <p:ph type="ftr" sz="quarter" idx="11"/>
          </p:nvPr>
        </p:nvSpPr>
        <p:spPr/>
        <p:txBody>
          <a:bodyPr/>
          <a:lstStyle>
            <a:lvl1pPr>
              <a:defRPr/>
            </a:lvl1pPr>
          </a:lstStyle>
          <a:p>
            <a:pPr>
              <a:defRPr/>
            </a:pPr>
            <a:r>
              <a:rPr lang="en-JM"/>
              <a:t>WWW.DESIGNERSPARADISE.COM</a:t>
            </a:r>
            <a:endParaRPr lang="en-JM"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cxnSp>
        <p:nvCxnSpPr>
          <p:cNvPr id="3" name="直接连接符 6"/>
          <p:cNvCxnSpPr/>
          <p:nvPr userDrawn="1"/>
        </p:nvCxnSpPr>
        <p:spPr>
          <a:xfrm flipV="1">
            <a:off x="3024188" y="479425"/>
            <a:ext cx="8366125"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4" name="组合 7"/>
          <p:cNvGrpSpPr>
            <a:grpSpLocks/>
          </p:cNvGrpSpPr>
          <p:nvPr userDrawn="1"/>
        </p:nvGrpSpPr>
        <p:grpSpPr bwMode="auto">
          <a:xfrm>
            <a:off x="0" y="195263"/>
            <a:ext cx="3125788" cy="569912"/>
            <a:chOff x="0" y="194743"/>
            <a:chExt cx="3126179" cy="569433"/>
          </a:xfrm>
        </p:grpSpPr>
        <p:sp>
          <p:nvSpPr>
            <p:cNvPr id="5"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nvGrpSpPr>
            <p:cNvPr id="6" name="组合 9"/>
            <p:cNvGrpSpPr>
              <a:grpSpLocks/>
            </p:cNvGrpSpPr>
            <p:nvPr/>
          </p:nvGrpSpPr>
          <p:grpSpPr bwMode="auto">
            <a:xfrm>
              <a:off x="0" y="290669"/>
              <a:ext cx="424561" cy="355906"/>
              <a:chOff x="469900" y="728859"/>
              <a:chExt cx="424561" cy="355906"/>
            </a:xfrm>
          </p:grpSpPr>
          <p:sp>
            <p:nvSpPr>
              <p:cNvPr id="7" name="椭圆 10"/>
              <p:cNvSpPr/>
              <p:nvPr/>
            </p:nvSpPr>
            <p:spPr>
              <a:xfrm rot="16200000">
                <a:off x="737504" y="928677"/>
                <a:ext cx="157030" cy="155594"/>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8"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9" name="椭圆 12"/>
              <p:cNvSpPr/>
              <p:nvPr/>
            </p:nvSpPr>
            <p:spPr>
              <a:xfrm rot="16200000">
                <a:off x="737504" y="728820"/>
                <a:ext cx="157030" cy="155594"/>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0"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1"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2"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3"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4"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grpSp>
      <p:grpSp>
        <p:nvGrpSpPr>
          <p:cNvPr id="15" name="组合 18"/>
          <p:cNvGrpSpPr>
            <a:grpSpLocks/>
          </p:cNvGrpSpPr>
          <p:nvPr userDrawn="1"/>
        </p:nvGrpSpPr>
        <p:grpSpPr bwMode="auto">
          <a:xfrm>
            <a:off x="11352213" y="176213"/>
            <a:ext cx="838200" cy="742950"/>
            <a:chOff x="39833" y="101457"/>
            <a:chExt cx="838200" cy="743812"/>
          </a:xfrm>
        </p:grpSpPr>
        <p:grpSp>
          <p:nvGrpSpPr>
            <p:cNvPr id="16" name="组合 19"/>
            <p:cNvGrpSpPr>
              <a:grpSpLocks/>
            </p:cNvGrpSpPr>
            <p:nvPr userDrawn="1"/>
          </p:nvGrpSpPr>
          <p:grpSpPr bwMode="auto">
            <a:xfrm>
              <a:off x="130195" y="101457"/>
              <a:ext cx="647560" cy="567974"/>
              <a:chOff x="257420" y="226345"/>
              <a:chExt cx="540747" cy="474289"/>
            </a:xfrm>
          </p:grpSpPr>
          <p:pic>
            <p:nvPicPr>
              <p:cNvPr id="18" name="图片 21"/>
              <p:cNvPicPr>
                <a:picLocks noChangeAspect="1"/>
              </p:cNvPicPr>
              <p:nvPr userDrawn="1"/>
            </p:nvPicPr>
            <p:blipFill>
              <a:blip r:embed="rId2"/>
              <a:srcRect/>
              <a:stretch>
                <a:fillRect/>
              </a:stretch>
            </p:blipFill>
            <p:spPr bwMode="auto">
              <a:xfrm>
                <a:off x="257420" y="226345"/>
                <a:ext cx="472830" cy="472830"/>
              </a:xfrm>
              <a:prstGeom prst="rect">
                <a:avLst/>
              </a:prstGeom>
              <a:noFill/>
              <a:ln w="9525">
                <a:noFill/>
                <a:miter lim="800000"/>
                <a:headEnd/>
                <a:tailEnd/>
              </a:ln>
            </p:spPr>
          </p:pic>
          <p:pic>
            <p:nvPicPr>
              <p:cNvPr id="19" name="图片 22"/>
              <p:cNvPicPr>
                <a:picLocks noChangeAspect="1"/>
              </p:cNvPicPr>
              <p:nvPr userDrawn="1"/>
            </p:nvPicPr>
            <p:blipFill>
              <a:blip r:embed="rId3">
                <a:grayscl/>
              </a:blip>
              <a:srcRect b="72279"/>
              <a:stretch>
                <a:fillRect/>
              </a:stretch>
            </p:blipFill>
            <p:spPr bwMode="auto">
              <a:xfrm flipH="1">
                <a:off x="265701" y="654915"/>
                <a:ext cx="532466" cy="45719"/>
              </a:xfrm>
              <a:prstGeom prst="rect">
                <a:avLst/>
              </a:prstGeom>
              <a:noFill/>
              <a:ln w="9525">
                <a:noFill/>
                <a:miter lim="800000"/>
                <a:headEnd/>
                <a:tailEnd/>
              </a:ln>
            </p:spPr>
          </p:pic>
        </p:grpSp>
        <p:sp>
          <p:nvSpPr>
            <p:cNvPr id="17" name="文本框 20"/>
            <p:cNvSpPr txBox="1"/>
            <p:nvPr userDrawn="1"/>
          </p:nvSpPr>
          <p:spPr>
            <a:xfrm>
              <a:off x="39833" y="629119"/>
              <a:ext cx="838200" cy="216150"/>
            </a:xfrm>
            <a:prstGeom prst="rect">
              <a:avLst/>
            </a:prstGeom>
            <a:noFill/>
          </p:spPr>
          <p:txBody>
            <a:bodyPr>
              <a:spAutoFit/>
            </a:bodyPr>
            <a:lstStyle/>
            <a:p>
              <a:pPr algn="ctr" fontAlgn="auto">
                <a:spcBef>
                  <a:spcPts val="0"/>
                </a:spcBef>
                <a:spcAft>
                  <a:spcPts val="0"/>
                </a:spcAft>
                <a:defRPr/>
              </a:pPr>
              <a:r>
                <a:rPr lang="en-US" altLang="zh-CN" sz="800" dirty="0">
                  <a:solidFill>
                    <a:prstClr val="black">
                      <a:lumMod val="65000"/>
                      <a:lumOff val="35000"/>
                    </a:prstClr>
                  </a:solidFill>
                  <a:latin typeface="迷你简汉真广标" panose="02010609000101010101" pitchFamily="49" charset="-122"/>
                  <a:ea typeface="迷你简汉真广标" panose="02010609000101010101" pitchFamily="49" charset="-122"/>
                  <a:cs typeface="+mn-cs"/>
                </a:rPr>
                <a:t>By </a:t>
              </a:r>
              <a:r>
                <a:rPr lang="zh-CN" altLang="en-US" sz="800" dirty="0">
                  <a:solidFill>
                    <a:prstClr val="black">
                      <a:lumMod val="65000"/>
                      <a:lumOff val="35000"/>
                    </a:prstClr>
                  </a:solidFill>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rtlCol="0">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smtClean="0"/>
              <a:t>单击此处编辑母版标题样式</a:t>
            </a:r>
            <a:endParaRPr lang="zh-CN" altLang="en-US" dirty="0"/>
          </a:p>
        </p:txBody>
      </p:sp>
      <p:sp>
        <p:nvSpPr>
          <p:cNvPr id="20" name="Date Placeholder 3"/>
          <p:cNvSpPr>
            <a:spLocks noGrp="1"/>
          </p:cNvSpPr>
          <p:nvPr>
            <p:ph type="dt" sz="half" idx="10"/>
          </p:nvPr>
        </p:nvSpPr>
        <p:spPr/>
        <p:txBody>
          <a:bodyPr/>
          <a:lstStyle>
            <a:lvl1pPr>
              <a:defRPr/>
            </a:lvl1pPr>
          </a:lstStyle>
          <a:p>
            <a:pPr>
              <a:defRPr/>
            </a:pPr>
            <a:fld id="{480435F3-CE51-FE47-901D-12AFFB0ECEA9}" type="datetime1">
              <a:rPr lang="en-JM"/>
              <a:pPr>
                <a:defRPr/>
              </a:pPr>
              <a:t>17/12/2017</a:t>
            </a:fld>
            <a:endParaRPr lang="en-JM" dirty="0"/>
          </a:p>
        </p:txBody>
      </p:sp>
      <p:sp>
        <p:nvSpPr>
          <p:cNvPr id="21"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JM"/>
              <a:t>xiaoer.yanj.cn</a:t>
            </a:r>
            <a:endParaRPr lang="en-JM" dirty="0"/>
          </a:p>
        </p:txBody>
      </p:sp>
      <p:sp>
        <p:nvSpPr>
          <p:cNvPr id="22" name="Slide Number Placeholder 5"/>
          <p:cNvSpPr>
            <a:spLocks noGrp="1"/>
          </p:cNvSpPr>
          <p:nvPr>
            <p:ph type="sldNum" sz="quarter" idx="12"/>
          </p:nvPr>
        </p:nvSpPr>
        <p:spPr/>
        <p:txBody>
          <a:bodyPr/>
          <a:lstStyle>
            <a:lvl1pPr>
              <a:defRPr sz="1400"/>
            </a:lvl1pPr>
          </a:lstStyle>
          <a:p>
            <a:pPr>
              <a:defRPr/>
            </a:pPr>
            <a:fld id="{E3E80AB0-2AE1-46A3-B75F-67E80493DC5F}" type="slidenum">
              <a:rPr lang="en-JM" altLang="zh-CN"/>
              <a:pPr>
                <a:defRPr/>
              </a:pPr>
              <a:t>‹#›</a:t>
            </a:fld>
            <a:endParaRPr lang="en-JM" altLang="zh-CN"/>
          </a:p>
        </p:txBody>
      </p:sp>
    </p:spTree>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Rectangle 13"/>
          <p:cNvSpPr/>
          <p:nvPr userDrawn="1"/>
        </p:nvSpPr>
        <p:spPr>
          <a:xfrm>
            <a:off x="-9525" y="0"/>
            <a:ext cx="12203113"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en-JM" dirty="0">
              <a:solidFill>
                <a:srgbClr val="F34F57"/>
              </a:solidFill>
            </a:endParaRPr>
          </a:p>
        </p:txBody>
      </p:sp>
      <p:sp>
        <p:nvSpPr>
          <p:cNvPr id="3" name="日期占位符 2"/>
          <p:cNvSpPr>
            <a:spLocks noGrp="1"/>
          </p:cNvSpPr>
          <p:nvPr>
            <p:ph type="dt" sz="half" idx="10"/>
          </p:nvPr>
        </p:nvSpPr>
        <p:spPr/>
        <p:txBody>
          <a:bodyPr/>
          <a:lstStyle>
            <a:lvl1pPr>
              <a:defRPr/>
            </a:lvl1pPr>
          </a:lstStyle>
          <a:p>
            <a:pPr>
              <a:defRPr/>
            </a:pPr>
            <a:fld id="{A6620504-D840-6A40-90BC-6F3747762FA2}" type="datetime1">
              <a:rPr lang="en-JM"/>
              <a:pPr>
                <a:defRPr/>
              </a:pPr>
              <a:t>17/12/2017</a:t>
            </a:fld>
            <a:endParaRPr lang="en-JM"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7" descr="hexa.png"/>
          <p:cNvPicPr>
            <a:picLocks noChangeAspect="1"/>
          </p:cNvPicPr>
          <p:nvPr userDrawn="1"/>
        </p:nvPicPr>
        <p:blipFill>
          <a:blip r:embed="rId2"/>
          <a:srcRect/>
          <a:stretch>
            <a:fillRect/>
          </a:stretch>
        </p:blipFill>
        <p:spPr bwMode="auto">
          <a:xfrm>
            <a:off x="0" y="0"/>
            <a:ext cx="12190413" cy="6859588"/>
          </a:xfrm>
          <a:prstGeom prst="rect">
            <a:avLst/>
          </a:prstGeom>
          <a:noFill/>
          <a:ln w="9525">
            <a:noFill/>
            <a:miter lim="800000"/>
            <a:headEnd/>
            <a:tailEnd/>
          </a:ln>
        </p:spPr>
      </p:pic>
      <p:sp>
        <p:nvSpPr>
          <p:cNvPr id="3" name="Date Placeholder 3"/>
          <p:cNvSpPr>
            <a:spLocks noGrp="1"/>
          </p:cNvSpPr>
          <p:nvPr>
            <p:ph type="dt" sz="half" idx="10"/>
          </p:nvPr>
        </p:nvSpPr>
        <p:spPr/>
        <p:txBody>
          <a:bodyPr/>
          <a:lstStyle>
            <a:lvl1pPr>
              <a:defRPr/>
            </a:lvl1pPr>
          </a:lstStyle>
          <a:p>
            <a:pPr>
              <a:defRPr/>
            </a:pPr>
            <a:fld id="{480435F3-CE51-FE47-901D-12AFFB0ECEA9}" type="datetime1">
              <a:rPr lang="en-JM"/>
              <a:pPr>
                <a:defRPr/>
              </a:pPr>
              <a:t>17/12/2017</a:t>
            </a:fld>
            <a:endParaRPr lang="en-JM" dirty="0"/>
          </a:p>
        </p:txBody>
      </p:sp>
      <p:sp>
        <p:nvSpPr>
          <p:cNvPr id="4" name="Footer Placeholder 4"/>
          <p:cNvSpPr>
            <a:spLocks noGrp="1"/>
          </p:cNvSpPr>
          <p:nvPr>
            <p:ph type="ftr" sz="quarter" idx="11"/>
          </p:nvPr>
        </p:nvSpPr>
        <p:spPr/>
        <p:txBody>
          <a:bodyPr/>
          <a:lstStyle>
            <a:lvl1pPr>
              <a:defRPr/>
            </a:lvl1pPr>
          </a:lstStyle>
          <a:p>
            <a:pPr>
              <a:defRPr/>
            </a:pPr>
            <a:r>
              <a:rPr lang="en-JM"/>
              <a:t>WWW.DESIGNERSPARADISE.COM</a:t>
            </a:r>
            <a:endParaRPr lang="en-JM"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cxnSp>
        <p:nvCxnSpPr>
          <p:cNvPr id="3" name="直接连接符 6"/>
          <p:cNvCxnSpPr/>
          <p:nvPr userDrawn="1"/>
        </p:nvCxnSpPr>
        <p:spPr>
          <a:xfrm flipV="1">
            <a:off x="3024188" y="479425"/>
            <a:ext cx="8366125"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4" name="组合 7"/>
          <p:cNvGrpSpPr>
            <a:grpSpLocks/>
          </p:cNvGrpSpPr>
          <p:nvPr userDrawn="1"/>
        </p:nvGrpSpPr>
        <p:grpSpPr bwMode="auto">
          <a:xfrm>
            <a:off x="0" y="195263"/>
            <a:ext cx="3125788" cy="569912"/>
            <a:chOff x="0" y="194743"/>
            <a:chExt cx="3126179" cy="569433"/>
          </a:xfrm>
        </p:grpSpPr>
        <p:sp>
          <p:nvSpPr>
            <p:cNvPr id="5"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nvGrpSpPr>
            <p:cNvPr id="6" name="组合 9"/>
            <p:cNvGrpSpPr>
              <a:grpSpLocks/>
            </p:cNvGrpSpPr>
            <p:nvPr/>
          </p:nvGrpSpPr>
          <p:grpSpPr bwMode="auto">
            <a:xfrm>
              <a:off x="0" y="290669"/>
              <a:ext cx="424561" cy="355906"/>
              <a:chOff x="469900" y="728859"/>
              <a:chExt cx="424561" cy="355906"/>
            </a:xfrm>
          </p:grpSpPr>
          <p:sp>
            <p:nvSpPr>
              <p:cNvPr id="7" name="椭圆 10"/>
              <p:cNvSpPr/>
              <p:nvPr/>
            </p:nvSpPr>
            <p:spPr>
              <a:xfrm rot="16200000">
                <a:off x="737504" y="928677"/>
                <a:ext cx="157030" cy="155594"/>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8"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9" name="椭圆 12"/>
              <p:cNvSpPr/>
              <p:nvPr/>
            </p:nvSpPr>
            <p:spPr>
              <a:xfrm rot="16200000">
                <a:off x="737504" y="728820"/>
                <a:ext cx="157030" cy="155594"/>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0"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1"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2"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3"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4"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grpSp>
      <p:grpSp>
        <p:nvGrpSpPr>
          <p:cNvPr id="15" name="组合 18"/>
          <p:cNvGrpSpPr>
            <a:grpSpLocks/>
          </p:cNvGrpSpPr>
          <p:nvPr userDrawn="1"/>
        </p:nvGrpSpPr>
        <p:grpSpPr bwMode="auto">
          <a:xfrm>
            <a:off x="11352213" y="176213"/>
            <a:ext cx="838200" cy="742950"/>
            <a:chOff x="39833" y="101457"/>
            <a:chExt cx="838200" cy="743812"/>
          </a:xfrm>
        </p:grpSpPr>
        <p:grpSp>
          <p:nvGrpSpPr>
            <p:cNvPr id="16" name="组合 19"/>
            <p:cNvGrpSpPr>
              <a:grpSpLocks/>
            </p:cNvGrpSpPr>
            <p:nvPr userDrawn="1"/>
          </p:nvGrpSpPr>
          <p:grpSpPr bwMode="auto">
            <a:xfrm>
              <a:off x="130195" y="101457"/>
              <a:ext cx="647560" cy="567974"/>
              <a:chOff x="257420" y="226345"/>
              <a:chExt cx="540747" cy="474289"/>
            </a:xfrm>
          </p:grpSpPr>
          <p:pic>
            <p:nvPicPr>
              <p:cNvPr id="18" name="图片 21"/>
              <p:cNvPicPr>
                <a:picLocks noChangeAspect="1"/>
              </p:cNvPicPr>
              <p:nvPr userDrawn="1"/>
            </p:nvPicPr>
            <p:blipFill>
              <a:blip r:embed="rId2"/>
              <a:srcRect/>
              <a:stretch>
                <a:fillRect/>
              </a:stretch>
            </p:blipFill>
            <p:spPr bwMode="auto">
              <a:xfrm>
                <a:off x="257420" y="226345"/>
                <a:ext cx="472830" cy="472830"/>
              </a:xfrm>
              <a:prstGeom prst="rect">
                <a:avLst/>
              </a:prstGeom>
              <a:noFill/>
              <a:ln w="9525">
                <a:noFill/>
                <a:miter lim="800000"/>
                <a:headEnd/>
                <a:tailEnd/>
              </a:ln>
            </p:spPr>
          </p:pic>
          <p:pic>
            <p:nvPicPr>
              <p:cNvPr id="19" name="图片 22"/>
              <p:cNvPicPr>
                <a:picLocks noChangeAspect="1"/>
              </p:cNvPicPr>
              <p:nvPr userDrawn="1"/>
            </p:nvPicPr>
            <p:blipFill>
              <a:blip r:embed="rId3">
                <a:grayscl/>
              </a:blip>
              <a:srcRect b="72279"/>
              <a:stretch>
                <a:fillRect/>
              </a:stretch>
            </p:blipFill>
            <p:spPr bwMode="auto">
              <a:xfrm flipH="1">
                <a:off x="265701" y="654915"/>
                <a:ext cx="532466" cy="45719"/>
              </a:xfrm>
              <a:prstGeom prst="rect">
                <a:avLst/>
              </a:prstGeom>
              <a:noFill/>
              <a:ln w="9525">
                <a:noFill/>
                <a:miter lim="800000"/>
                <a:headEnd/>
                <a:tailEnd/>
              </a:ln>
            </p:spPr>
          </p:pic>
        </p:grpSp>
        <p:sp>
          <p:nvSpPr>
            <p:cNvPr id="17" name="文本框 20"/>
            <p:cNvSpPr txBox="1"/>
            <p:nvPr userDrawn="1"/>
          </p:nvSpPr>
          <p:spPr>
            <a:xfrm>
              <a:off x="39833" y="629119"/>
              <a:ext cx="838200" cy="216150"/>
            </a:xfrm>
            <a:prstGeom prst="rect">
              <a:avLst/>
            </a:prstGeom>
            <a:noFill/>
          </p:spPr>
          <p:txBody>
            <a:bodyPr>
              <a:spAutoFit/>
            </a:bodyPr>
            <a:lstStyle/>
            <a:p>
              <a:pPr algn="ctr" fontAlgn="auto">
                <a:spcBef>
                  <a:spcPts val="0"/>
                </a:spcBef>
                <a:spcAft>
                  <a:spcPts val="0"/>
                </a:spcAft>
                <a:defRPr/>
              </a:pPr>
              <a:r>
                <a:rPr lang="en-US" altLang="zh-CN" sz="800" dirty="0">
                  <a:solidFill>
                    <a:prstClr val="black">
                      <a:lumMod val="65000"/>
                      <a:lumOff val="35000"/>
                    </a:prstClr>
                  </a:solidFill>
                  <a:latin typeface="迷你简汉真广标" panose="02010609000101010101" pitchFamily="49" charset="-122"/>
                  <a:ea typeface="迷你简汉真广标" panose="02010609000101010101" pitchFamily="49" charset="-122"/>
                  <a:cs typeface="+mn-cs"/>
                </a:rPr>
                <a:t>By </a:t>
              </a:r>
              <a:r>
                <a:rPr lang="zh-CN" altLang="en-US" sz="800" dirty="0">
                  <a:solidFill>
                    <a:prstClr val="black">
                      <a:lumMod val="65000"/>
                      <a:lumOff val="35000"/>
                    </a:prstClr>
                  </a:solidFill>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rtlCol="0">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smtClean="0"/>
              <a:t>单击此处编辑母版标题样式</a:t>
            </a:r>
            <a:endParaRPr lang="zh-CN" altLang="en-US" dirty="0"/>
          </a:p>
        </p:txBody>
      </p:sp>
      <p:sp>
        <p:nvSpPr>
          <p:cNvPr id="20" name="Date Placeholder 3"/>
          <p:cNvSpPr>
            <a:spLocks noGrp="1"/>
          </p:cNvSpPr>
          <p:nvPr>
            <p:ph type="dt" sz="half" idx="10"/>
          </p:nvPr>
        </p:nvSpPr>
        <p:spPr/>
        <p:txBody>
          <a:bodyPr/>
          <a:lstStyle>
            <a:lvl1pPr>
              <a:defRPr/>
            </a:lvl1pPr>
          </a:lstStyle>
          <a:p>
            <a:pPr>
              <a:defRPr/>
            </a:pPr>
            <a:fld id="{480435F3-CE51-FE47-901D-12AFFB0ECEA9}" type="datetime1">
              <a:rPr lang="en-JM"/>
              <a:pPr>
                <a:defRPr/>
              </a:pPr>
              <a:t>17/12/2017</a:t>
            </a:fld>
            <a:endParaRPr lang="en-JM" dirty="0"/>
          </a:p>
        </p:txBody>
      </p:sp>
      <p:sp>
        <p:nvSpPr>
          <p:cNvPr id="21"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JM"/>
              <a:t>xiaoer.yanj.cn</a:t>
            </a:r>
            <a:endParaRPr lang="en-JM" dirty="0"/>
          </a:p>
        </p:txBody>
      </p:sp>
      <p:sp>
        <p:nvSpPr>
          <p:cNvPr id="22" name="Slide Number Placeholder 5"/>
          <p:cNvSpPr>
            <a:spLocks noGrp="1"/>
          </p:cNvSpPr>
          <p:nvPr>
            <p:ph type="sldNum" sz="quarter" idx="12"/>
          </p:nvPr>
        </p:nvSpPr>
        <p:spPr/>
        <p:txBody>
          <a:bodyPr/>
          <a:lstStyle>
            <a:lvl1pPr>
              <a:defRPr sz="1400"/>
            </a:lvl1pPr>
          </a:lstStyle>
          <a:p>
            <a:pPr>
              <a:defRPr/>
            </a:pPr>
            <a:fld id="{8D222195-FCE4-4D63-BD17-C5B8F7258426}" type="slidenum">
              <a:rPr lang="en-JM" altLang="zh-CN"/>
              <a:pPr>
                <a:defRPr/>
              </a:pPr>
              <a:t>‹#›</a:t>
            </a:fld>
            <a:endParaRPr lang="en-JM" altLang="zh-CN"/>
          </a:p>
        </p:txBody>
      </p:sp>
    </p:spTree>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Rectangle 13"/>
          <p:cNvSpPr/>
          <p:nvPr userDrawn="1"/>
        </p:nvSpPr>
        <p:spPr>
          <a:xfrm>
            <a:off x="-9525" y="0"/>
            <a:ext cx="12203113"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en-JM" dirty="0">
              <a:solidFill>
                <a:srgbClr val="F34F57"/>
              </a:solidFill>
            </a:endParaRPr>
          </a:p>
        </p:txBody>
      </p:sp>
      <p:sp>
        <p:nvSpPr>
          <p:cNvPr id="3" name="日期占位符 2"/>
          <p:cNvSpPr>
            <a:spLocks noGrp="1"/>
          </p:cNvSpPr>
          <p:nvPr>
            <p:ph type="dt" sz="half" idx="10"/>
          </p:nvPr>
        </p:nvSpPr>
        <p:spPr/>
        <p:txBody>
          <a:bodyPr/>
          <a:lstStyle>
            <a:lvl1pPr>
              <a:defRPr/>
            </a:lvl1pPr>
          </a:lstStyle>
          <a:p>
            <a:pPr>
              <a:defRPr/>
            </a:pPr>
            <a:fld id="{A6620504-D840-6A40-90BC-6F3747762FA2}" type="datetime1">
              <a:rPr lang="en-JM"/>
              <a:pPr>
                <a:defRPr/>
              </a:pPr>
              <a:t>17/12/2017</a:t>
            </a:fld>
            <a:endParaRPr lang="en-JM"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7" descr="hexa.png"/>
          <p:cNvPicPr>
            <a:picLocks noChangeAspect="1"/>
          </p:cNvPicPr>
          <p:nvPr userDrawn="1"/>
        </p:nvPicPr>
        <p:blipFill>
          <a:blip r:embed="rId2"/>
          <a:srcRect/>
          <a:stretch>
            <a:fillRect/>
          </a:stretch>
        </p:blipFill>
        <p:spPr bwMode="auto">
          <a:xfrm>
            <a:off x="0" y="0"/>
            <a:ext cx="12190413" cy="6859588"/>
          </a:xfrm>
          <a:prstGeom prst="rect">
            <a:avLst/>
          </a:prstGeom>
          <a:noFill/>
          <a:ln w="9525">
            <a:noFill/>
            <a:miter lim="800000"/>
            <a:headEnd/>
            <a:tailEnd/>
          </a:ln>
        </p:spPr>
      </p:pic>
      <p:sp>
        <p:nvSpPr>
          <p:cNvPr id="3" name="Date Placeholder 3"/>
          <p:cNvSpPr>
            <a:spLocks noGrp="1"/>
          </p:cNvSpPr>
          <p:nvPr>
            <p:ph type="dt" sz="half" idx="10"/>
          </p:nvPr>
        </p:nvSpPr>
        <p:spPr/>
        <p:txBody>
          <a:bodyPr/>
          <a:lstStyle>
            <a:lvl1pPr>
              <a:defRPr/>
            </a:lvl1pPr>
          </a:lstStyle>
          <a:p>
            <a:pPr>
              <a:defRPr/>
            </a:pPr>
            <a:fld id="{480435F3-CE51-FE47-901D-12AFFB0ECEA9}" type="datetime1">
              <a:rPr lang="en-JM"/>
              <a:pPr>
                <a:defRPr/>
              </a:pPr>
              <a:t>17/12/2017</a:t>
            </a:fld>
            <a:endParaRPr lang="en-JM" dirty="0"/>
          </a:p>
        </p:txBody>
      </p:sp>
      <p:sp>
        <p:nvSpPr>
          <p:cNvPr id="4" name="Footer Placeholder 4"/>
          <p:cNvSpPr>
            <a:spLocks noGrp="1"/>
          </p:cNvSpPr>
          <p:nvPr>
            <p:ph type="ftr" sz="quarter" idx="11"/>
          </p:nvPr>
        </p:nvSpPr>
        <p:spPr/>
        <p:txBody>
          <a:bodyPr/>
          <a:lstStyle>
            <a:lvl1pPr>
              <a:defRPr/>
            </a:lvl1pPr>
          </a:lstStyle>
          <a:p>
            <a:pPr>
              <a:defRPr/>
            </a:pPr>
            <a:r>
              <a:rPr lang="en-JM"/>
              <a:t>WWW.DESIGNERSPARADISE.COM</a:t>
            </a:r>
            <a:endParaRPr lang="en-JM"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cxnSp>
        <p:nvCxnSpPr>
          <p:cNvPr id="3" name="直接连接符 6"/>
          <p:cNvCxnSpPr/>
          <p:nvPr userDrawn="1"/>
        </p:nvCxnSpPr>
        <p:spPr>
          <a:xfrm flipV="1">
            <a:off x="3024188" y="479425"/>
            <a:ext cx="8366125"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4" name="组合 7"/>
          <p:cNvGrpSpPr>
            <a:grpSpLocks/>
          </p:cNvGrpSpPr>
          <p:nvPr userDrawn="1"/>
        </p:nvGrpSpPr>
        <p:grpSpPr bwMode="auto">
          <a:xfrm>
            <a:off x="0" y="195263"/>
            <a:ext cx="3125788" cy="569912"/>
            <a:chOff x="0" y="194743"/>
            <a:chExt cx="3126179" cy="569433"/>
          </a:xfrm>
        </p:grpSpPr>
        <p:sp>
          <p:nvSpPr>
            <p:cNvPr id="5"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nvGrpSpPr>
            <p:cNvPr id="6" name="组合 9"/>
            <p:cNvGrpSpPr>
              <a:grpSpLocks/>
            </p:cNvGrpSpPr>
            <p:nvPr/>
          </p:nvGrpSpPr>
          <p:grpSpPr bwMode="auto">
            <a:xfrm>
              <a:off x="0" y="290669"/>
              <a:ext cx="424561" cy="355906"/>
              <a:chOff x="469900" y="728859"/>
              <a:chExt cx="424561" cy="355906"/>
            </a:xfrm>
          </p:grpSpPr>
          <p:sp>
            <p:nvSpPr>
              <p:cNvPr id="7" name="椭圆 10"/>
              <p:cNvSpPr/>
              <p:nvPr/>
            </p:nvSpPr>
            <p:spPr>
              <a:xfrm rot="16200000">
                <a:off x="737504" y="928677"/>
                <a:ext cx="157030" cy="155594"/>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8"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9" name="椭圆 12"/>
              <p:cNvSpPr/>
              <p:nvPr/>
            </p:nvSpPr>
            <p:spPr>
              <a:xfrm rot="16200000">
                <a:off x="737504" y="728820"/>
                <a:ext cx="157030" cy="155594"/>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0"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1"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2"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3"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4"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grpSp>
      <p:grpSp>
        <p:nvGrpSpPr>
          <p:cNvPr id="15" name="组合 18"/>
          <p:cNvGrpSpPr>
            <a:grpSpLocks/>
          </p:cNvGrpSpPr>
          <p:nvPr userDrawn="1"/>
        </p:nvGrpSpPr>
        <p:grpSpPr bwMode="auto">
          <a:xfrm>
            <a:off x="11352213" y="176213"/>
            <a:ext cx="838200" cy="742950"/>
            <a:chOff x="39833" y="101457"/>
            <a:chExt cx="838200" cy="743812"/>
          </a:xfrm>
        </p:grpSpPr>
        <p:grpSp>
          <p:nvGrpSpPr>
            <p:cNvPr id="16" name="组合 19"/>
            <p:cNvGrpSpPr>
              <a:grpSpLocks/>
            </p:cNvGrpSpPr>
            <p:nvPr userDrawn="1"/>
          </p:nvGrpSpPr>
          <p:grpSpPr bwMode="auto">
            <a:xfrm>
              <a:off x="130195" y="101457"/>
              <a:ext cx="647560" cy="567974"/>
              <a:chOff x="257420" y="226345"/>
              <a:chExt cx="540747" cy="474289"/>
            </a:xfrm>
          </p:grpSpPr>
          <p:pic>
            <p:nvPicPr>
              <p:cNvPr id="18" name="图片 21"/>
              <p:cNvPicPr>
                <a:picLocks noChangeAspect="1"/>
              </p:cNvPicPr>
              <p:nvPr userDrawn="1"/>
            </p:nvPicPr>
            <p:blipFill>
              <a:blip r:embed="rId2"/>
              <a:srcRect/>
              <a:stretch>
                <a:fillRect/>
              </a:stretch>
            </p:blipFill>
            <p:spPr bwMode="auto">
              <a:xfrm>
                <a:off x="257420" y="226345"/>
                <a:ext cx="472830" cy="472830"/>
              </a:xfrm>
              <a:prstGeom prst="rect">
                <a:avLst/>
              </a:prstGeom>
              <a:noFill/>
              <a:ln w="9525">
                <a:noFill/>
                <a:miter lim="800000"/>
                <a:headEnd/>
                <a:tailEnd/>
              </a:ln>
            </p:spPr>
          </p:pic>
          <p:pic>
            <p:nvPicPr>
              <p:cNvPr id="19" name="图片 22"/>
              <p:cNvPicPr>
                <a:picLocks noChangeAspect="1"/>
              </p:cNvPicPr>
              <p:nvPr userDrawn="1"/>
            </p:nvPicPr>
            <p:blipFill>
              <a:blip r:embed="rId3">
                <a:grayscl/>
              </a:blip>
              <a:srcRect b="72279"/>
              <a:stretch>
                <a:fillRect/>
              </a:stretch>
            </p:blipFill>
            <p:spPr bwMode="auto">
              <a:xfrm flipH="1">
                <a:off x="265701" y="654915"/>
                <a:ext cx="532466" cy="45719"/>
              </a:xfrm>
              <a:prstGeom prst="rect">
                <a:avLst/>
              </a:prstGeom>
              <a:noFill/>
              <a:ln w="9525">
                <a:noFill/>
                <a:miter lim="800000"/>
                <a:headEnd/>
                <a:tailEnd/>
              </a:ln>
            </p:spPr>
          </p:pic>
        </p:grpSp>
        <p:sp>
          <p:nvSpPr>
            <p:cNvPr id="17" name="文本框 20"/>
            <p:cNvSpPr txBox="1"/>
            <p:nvPr userDrawn="1"/>
          </p:nvSpPr>
          <p:spPr>
            <a:xfrm>
              <a:off x="39833" y="629119"/>
              <a:ext cx="838200" cy="216150"/>
            </a:xfrm>
            <a:prstGeom prst="rect">
              <a:avLst/>
            </a:prstGeom>
            <a:noFill/>
          </p:spPr>
          <p:txBody>
            <a:bodyPr>
              <a:spAutoFit/>
            </a:bodyPr>
            <a:lstStyle/>
            <a:p>
              <a:pPr algn="ctr" fontAlgn="auto">
                <a:spcBef>
                  <a:spcPts val="0"/>
                </a:spcBef>
                <a:spcAft>
                  <a:spcPts val="0"/>
                </a:spcAft>
                <a:defRPr/>
              </a:pPr>
              <a:r>
                <a:rPr lang="en-US" altLang="zh-CN" sz="800" dirty="0">
                  <a:solidFill>
                    <a:prstClr val="black">
                      <a:lumMod val="65000"/>
                      <a:lumOff val="35000"/>
                    </a:prstClr>
                  </a:solidFill>
                  <a:latin typeface="迷你简汉真广标" panose="02010609000101010101" pitchFamily="49" charset="-122"/>
                  <a:ea typeface="迷你简汉真广标" panose="02010609000101010101" pitchFamily="49" charset="-122"/>
                  <a:cs typeface="+mn-cs"/>
                </a:rPr>
                <a:t>By </a:t>
              </a:r>
              <a:r>
                <a:rPr lang="zh-CN" altLang="en-US" sz="800" dirty="0">
                  <a:solidFill>
                    <a:prstClr val="black">
                      <a:lumMod val="65000"/>
                      <a:lumOff val="35000"/>
                    </a:prstClr>
                  </a:solidFill>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rtlCol="0">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smtClean="0"/>
              <a:t>单击此处编辑母版标题样式</a:t>
            </a:r>
            <a:endParaRPr lang="zh-CN" altLang="en-US" dirty="0"/>
          </a:p>
        </p:txBody>
      </p:sp>
      <p:sp>
        <p:nvSpPr>
          <p:cNvPr id="20" name="Date Placeholder 3"/>
          <p:cNvSpPr>
            <a:spLocks noGrp="1"/>
          </p:cNvSpPr>
          <p:nvPr>
            <p:ph type="dt" sz="half" idx="10"/>
          </p:nvPr>
        </p:nvSpPr>
        <p:spPr/>
        <p:txBody>
          <a:bodyPr/>
          <a:lstStyle>
            <a:lvl1pPr>
              <a:defRPr/>
            </a:lvl1pPr>
          </a:lstStyle>
          <a:p>
            <a:pPr>
              <a:defRPr/>
            </a:pPr>
            <a:fld id="{480435F3-CE51-FE47-901D-12AFFB0ECEA9}" type="datetime1">
              <a:rPr lang="en-JM"/>
              <a:pPr>
                <a:defRPr/>
              </a:pPr>
              <a:t>17/12/2017</a:t>
            </a:fld>
            <a:endParaRPr lang="en-JM" dirty="0"/>
          </a:p>
        </p:txBody>
      </p:sp>
      <p:sp>
        <p:nvSpPr>
          <p:cNvPr id="21"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JM"/>
              <a:t>xiaoer.yanj.cn</a:t>
            </a:r>
            <a:endParaRPr lang="en-JM" dirty="0"/>
          </a:p>
        </p:txBody>
      </p:sp>
      <p:sp>
        <p:nvSpPr>
          <p:cNvPr id="22" name="Slide Number Placeholder 5"/>
          <p:cNvSpPr>
            <a:spLocks noGrp="1"/>
          </p:cNvSpPr>
          <p:nvPr>
            <p:ph type="sldNum" sz="quarter" idx="12"/>
          </p:nvPr>
        </p:nvSpPr>
        <p:spPr/>
        <p:txBody>
          <a:bodyPr/>
          <a:lstStyle>
            <a:lvl1pPr>
              <a:defRPr sz="1400"/>
            </a:lvl1pPr>
          </a:lstStyle>
          <a:p>
            <a:pPr>
              <a:defRPr/>
            </a:pPr>
            <a:fld id="{54C7908B-8316-4B1B-BA75-5E86151A218E}" type="slidenum">
              <a:rPr lang="en-JM" altLang="zh-CN"/>
              <a:pPr>
                <a:defRPr/>
              </a:pPr>
              <a:t>‹#›</a:t>
            </a:fld>
            <a:endParaRPr lang="en-JM" altLang="zh-CN"/>
          </a:p>
        </p:txBody>
      </p:sp>
    </p:spTree>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Rectangle 13"/>
          <p:cNvSpPr/>
          <p:nvPr userDrawn="1"/>
        </p:nvSpPr>
        <p:spPr>
          <a:xfrm>
            <a:off x="-9525" y="0"/>
            <a:ext cx="12203113"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en-JM" dirty="0">
              <a:solidFill>
                <a:srgbClr val="F34F57"/>
              </a:solidFill>
            </a:endParaRPr>
          </a:p>
        </p:txBody>
      </p:sp>
      <p:sp>
        <p:nvSpPr>
          <p:cNvPr id="3" name="日期占位符 2"/>
          <p:cNvSpPr>
            <a:spLocks noGrp="1"/>
          </p:cNvSpPr>
          <p:nvPr>
            <p:ph type="dt" sz="half" idx="10"/>
          </p:nvPr>
        </p:nvSpPr>
        <p:spPr/>
        <p:txBody>
          <a:bodyPr/>
          <a:lstStyle>
            <a:lvl1pPr>
              <a:defRPr/>
            </a:lvl1pPr>
          </a:lstStyle>
          <a:p>
            <a:pPr>
              <a:defRPr/>
            </a:pPr>
            <a:fld id="{A6620504-D840-6A40-90BC-6F3747762FA2}" type="datetime1">
              <a:rPr lang="en-JM"/>
              <a:pPr>
                <a:defRPr/>
              </a:pPr>
              <a:t>17/12/2017</a:t>
            </a:fld>
            <a:endParaRPr lang="en-JM"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743" y="1710135"/>
            <a:ext cx="10514231" cy="2853398"/>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743" y="4590527"/>
            <a:ext cx="10514231" cy="150053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pPr>
              <a:defRPr/>
            </a:pPr>
            <a:fld id="{CCC32E89-CA9B-4F72-913E-24C222A8EB66}" type="datetimeFigureOut">
              <a:rPr lang="zh-CN" altLang="en-US"/>
              <a:pPr>
                <a:defRPr/>
              </a:pPr>
              <a:t>2017/12/17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0415B5C-B25B-4E01-ADB7-5ED380A19F55}"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7" descr="hexa.png"/>
          <p:cNvPicPr>
            <a:picLocks noChangeAspect="1"/>
          </p:cNvPicPr>
          <p:nvPr userDrawn="1"/>
        </p:nvPicPr>
        <p:blipFill>
          <a:blip r:embed="rId2"/>
          <a:srcRect/>
          <a:stretch>
            <a:fillRect/>
          </a:stretch>
        </p:blipFill>
        <p:spPr bwMode="auto">
          <a:xfrm>
            <a:off x="0" y="0"/>
            <a:ext cx="12190413" cy="6859588"/>
          </a:xfrm>
          <a:prstGeom prst="rect">
            <a:avLst/>
          </a:prstGeom>
          <a:noFill/>
          <a:ln w="9525">
            <a:noFill/>
            <a:miter lim="800000"/>
            <a:headEnd/>
            <a:tailEnd/>
          </a:ln>
        </p:spPr>
      </p:pic>
      <p:sp>
        <p:nvSpPr>
          <p:cNvPr id="3" name="Date Placeholder 3"/>
          <p:cNvSpPr>
            <a:spLocks noGrp="1"/>
          </p:cNvSpPr>
          <p:nvPr>
            <p:ph type="dt" sz="half" idx="10"/>
          </p:nvPr>
        </p:nvSpPr>
        <p:spPr/>
        <p:txBody>
          <a:bodyPr/>
          <a:lstStyle>
            <a:lvl1pPr>
              <a:defRPr/>
            </a:lvl1pPr>
          </a:lstStyle>
          <a:p>
            <a:pPr>
              <a:defRPr/>
            </a:pPr>
            <a:fld id="{480435F3-CE51-FE47-901D-12AFFB0ECEA9}" type="datetime1">
              <a:rPr lang="en-JM"/>
              <a:pPr>
                <a:defRPr/>
              </a:pPr>
              <a:t>17/12/2017</a:t>
            </a:fld>
            <a:endParaRPr lang="en-JM" dirty="0"/>
          </a:p>
        </p:txBody>
      </p:sp>
      <p:sp>
        <p:nvSpPr>
          <p:cNvPr id="4" name="Footer Placeholder 4"/>
          <p:cNvSpPr>
            <a:spLocks noGrp="1"/>
          </p:cNvSpPr>
          <p:nvPr>
            <p:ph type="ftr" sz="quarter" idx="11"/>
          </p:nvPr>
        </p:nvSpPr>
        <p:spPr/>
        <p:txBody>
          <a:bodyPr/>
          <a:lstStyle>
            <a:lvl1pPr>
              <a:defRPr/>
            </a:lvl1pPr>
          </a:lstStyle>
          <a:p>
            <a:pPr>
              <a:defRPr/>
            </a:pPr>
            <a:r>
              <a:rPr lang="en-JM"/>
              <a:t>WWW.DESIGNERSPARADISE.COM</a:t>
            </a:r>
            <a:endParaRPr lang="en-JM"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cxnSp>
        <p:nvCxnSpPr>
          <p:cNvPr id="3" name="直接连接符 6"/>
          <p:cNvCxnSpPr/>
          <p:nvPr userDrawn="1"/>
        </p:nvCxnSpPr>
        <p:spPr>
          <a:xfrm flipV="1">
            <a:off x="3024188" y="479425"/>
            <a:ext cx="8366125"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4" name="组合 7"/>
          <p:cNvGrpSpPr>
            <a:grpSpLocks/>
          </p:cNvGrpSpPr>
          <p:nvPr userDrawn="1"/>
        </p:nvGrpSpPr>
        <p:grpSpPr bwMode="auto">
          <a:xfrm>
            <a:off x="0" y="195263"/>
            <a:ext cx="3125788" cy="569912"/>
            <a:chOff x="0" y="194743"/>
            <a:chExt cx="3126179" cy="569433"/>
          </a:xfrm>
        </p:grpSpPr>
        <p:sp>
          <p:nvSpPr>
            <p:cNvPr id="5"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nvGrpSpPr>
            <p:cNvPr id="6" name="组合 9"/>
            <p:cNvGrpSpPr>
              <a:grpSpLocks/>
            </p:cNvGrpSpPr>
            <p:nvPr/>
          </p:nvGrpSpPr>
          <p:grpSpPr bwMode="auto">
            <a:xfrm>
              <a:off x="0" y="290669"/>
              <a:ext cx="424561" cy="355906"/>
              <a:chOff x="469900" y="728859"/>
              <a:chExt cx="424561" cy="355906"/>
            </a:xfrm>
          </p:grpSpPr>
          <p:sp>
            <p:nvSpPr>
              <p:cNvPr id="7" name="椭圆 10"/>
              <p:cNvSpPr/>
              <p:nvPr/>
            </p:nvSpPr>
            <p:spPr>
              <a:xfrm rot="16200000">
                <a:off x="737504" y="928677"/>
                <a:ext cx="157030" cy="155594"/>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8"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9" name="椭圆 12"/>
              <p:cNvSpPr/>
              <p:nvPr/>
            </p:nvSpPr>
            <p:spPr>
              <a:xfrm rot="16200000">
                <a:off x="737504" y="728820"/>
                <a:ext cx="157030" cy="155594"/>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0"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1"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2"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3"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4"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grpSp>
      <p:grpSp>
        <p:nvGrpSpPr>
          <p:cNvPr id="15" name="组合 18"/>
          <p:cNvGrpSpPr>
            <a:grpSpLocks/>
          </p:cNvGrpSpPr>
          <p:nvPr userDrawn="1"/>
        </p:nvGrpSpPr>
        <p:grpSpPr bwMode="auto">
          <a:xfrm>
            <a:off x="11352213" y="176213"/>
            <a:ext cx="838200" cy="742950"/>
            <a:chOff x="39833" y="101457"/>
            <a:chExt cx="838200" cy="743812"/>
          </a:xfrm>
        </p:grpSpPr>
        <p:grpSp>
          <p:nvGrpSpPr>
            <p:cNvPr id="16" name="组合 19"/>
            <p:cNvGrpSpPr>
              <a:grpSpLocks/>
            </p:cNvGrpSpPr>
            <p:nvPr userDrawn="1"/>
          </p:nvGrpSpPr>
          <p:grpSpPr bwMode="auto">
            <a:xfrm>
              <a:off x="130195" y="101457"/>
              <a:ext cx="647560" cy="567974"/>
              <a:chOff x="257420" y="226345"/>
              <a:chExt cx="540747" cy="474289"/>
            </a:xfrm>
          </p:grpSpPr>
          <p:pic>
            <p:nvPicPr>
              <p:cNvPr id="18" name="图片 21"/>
              <p:cNvPicPr>
                <a:picLocks noChangeAspect="1"/>
              </p:cNvPicPr>
              <p:nvPr userDrawn="1"/>
            </p:nvPicPr>
            <p:blipFill>
              <a:blip r:embed="rId2"/>
              <a:srcRect/>
              <a:stretch>
                <a:fillRect/>
              </a:stretch>
            </p:blipFill>
            <p:spPr bwMode="auto">
              <a:xfrm>
                <a:off x="257420" y="226345"/>
                <a:ext cx="472830" cy="472830"/>
              </a:xfrm>
              <a:prstGeom prst="rect">
                <a:avLst/>
              </a:prstGeom>
              <a:noFill/>
              <a:ln w="9525">
                <a:noFill/>
                <a:miter lim="800000"/>
                <a:headEnd/>
                <a:tailEnd/>
              </a:ln>
            </p:spPr>
          </p:pic>
          <p:pic>
            <p:nvPicPr>
              <p:cNvPr id="19" name="图片 22"/>
              <p:cNvPicPr>
                <a:picLocks noChangeAspect="1"/>
              </p:cNvPicPr>
              <p:nvPr userDrawn="1"/>
            </p:nvPicPr>
            <p:blipFill>
              <a:blip r:embed="rId3">
                <a:grayscl/>
              </a:blip>
              <a:srcRect b="72279"/>
              <a:stretch>
                <a:fillRect/>
              </a:stretch>
            </p:blipFill>
            <p:spPr bwMode="auto">
              <a:xfrm flipH="1">
                <a:off x="265701" y="654915"/>
                <a:ext cx="532466" cy="45719"/>
              </a:xfrm>
              <a:prstGeom prst="rect">
                <a:avLst/>
              </a:prstGeom>
              <a:noFill/>
              <a:ln w="9525">
                <a:noFill/>
                <a:miter lim="800000"/>
                <a:headEnd/>
                <a:tailEnd/>
              </a:ln>
            </p:spPr>
          </p:pic>
        </p:grpSp>
        <p:sp>
          <p:nvSpPr>
            <p:cNvPr id="17" name="文本框 20"/>
            <p:cNvSpPr txBox="1"/>
            <p:nvPr userDrawn="1"/>
          </p:nvSpPr>
          <p:spPr>
            <a:xfrm>
              <a:off x="39833" y="629119"/>
              <a:ext cx="838200" cy="216150"/>
            </a:xfrm>
            <a:prstGeom prst="rect">
              <a:avLst/>
            </a:prstGeom>
            <a:noFill/>
          </p:spPr>
          <p:txBody>
            <a:bodyPr>
              <a:spAutoFit/>
            </a:bodyPr>
            <a:lstStyle/>
            <a:p>
              <a:pPr algn="ctr" fontAlgn="auto">
                <a:spcBef>
                  <a:spcPts val="0"/>
                </a:spcBef>
                <a:spcAft>
                  <a:spcPts val="0"/>
                </a:spcAft>
                <a:defRPr/>
              </a:pPr>
              <a:r>
                <a:rPr lang="en-US" altLang="zh-CN" sz="800" dirty="0">
                  <a:solidFill>
                    <a:prstClr val="black">
                      <a:lumMod val="65000"/>
                      <a:lumOff val="35000"/>
                    </a:prstClr>
                  </a:solidFill>
                  <a:latin typeface="迷你简汉真广标" panose="02010609000101010101" pitchFamily="49" charset="-122"/>
                  <a:ea typeface="迷你简汉真广标" panose="02010609000101010101" pitchFamily="49" charset="-122"/>
                  <a:cs typeface="+mn-cs"/>
                </a:rPr>
                <a:t>By </a:t>
              </a:r>
              <a:r>
                <a:rPr lang="zh-CN" altLang="en-US" sz="800" dirty="0">
                  <a:solidFill>
                    <a:prstClr val="black">
                      <a:lumMod val="65000"/>
                      <a:lumOff val="35000"/>
                    </a:prstClr>
                  </a:solidFill>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rtlCol="0">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smtClean="0"/>
              <a:t>单击此处编辑母版标题样式</a:t>
            </a:r>
            <a:endParaRPr lang="zh-CN" altLang="en-US" dirty="0"/>
          </a:p>
        </p:txBody>
      </p:sp>
      <p:sp>
        <p:nvSpPr>
          <p:cNvPr id="20" name="Date Placeholder 3"/>
          <p:cNvSpPr>
            <a:spLocks noGrp="1"/>
          </p:cNvSpPr>
          <p:nvPr>
            <p:ph type="dt" sz="half" idx="10"/>
          </p:nvPr>
        </p:nvSpPr>
        <p:spPr/>
        <p:txBody>
          <a:bodyPr/>
          <a:lstStyle>
            <a:lvl1pPr>
              <a:defRPr/>
            </a:lvl1pPr>
          </a:lstStyle>
          <a:p>
            <a:pPr>
              <a:defRPr/>
            </a:pPr>
            <a:fld id="{480435F3-CE51-FE47-901D-12AFFB0ECEA9}" type="datetime1">
              <a:rPr lang="en-JM"/>
              <a:pPr>
                <a:defRPr/>
              </a:pPr>
              <a:t>17/12/2017</a:t>
            </a:fld>
            <a:endParaRPr lang="en-JM" dirty="0"/>
          </a:p>
        </p:txBody>
      </p:sp>
      <p:sp>
        <p:nvSpPr>
          <p:cNvPr id="21"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JM"/>
              <a:t>xiaoer.yanj.cn</a:t>
            </a:r>
            <a:endParaRPr lang="en-JM" dirty="0"/>
          </a:p>
        </p:txBody>
      </p:sp>
      <p:sp>
        <p:nvSpPr>
          <p:cNvPr id="22" name="Slide Number Placeholder 5"/>
          <p:cNvSpPr>
            <a:spLocks noGrp="1"/>
          </p:cNvSpPr>
          <p:nvPr>
            <p:ph type="sldNum" sz="quarter" idx="12"/>
          </p:nvPr>
        </p:nvSpPr>
        <p:spPr/>
        <p:txBody>
          <a:bodyPr/>
          <a:lstStyle>
            <a:lvl1pPr>
              <a:defRPr sz="1400"/>
            </a:lvl1pPr>
          </a:lstStyle>
          <a:p>
            <a:pPr>
              <a:defRPr/>
            </a:pPr>
            <a:fld id="{BC45C1DC-A293-4FDE-B3E6-131A86ED3EE4}" type="slidenum">
              <a:rPr lang="en-JM" altLang="zh-CN"/>
              <a:pPr>
                <a:defRPr/>
              </a:pPr>
              <a:t>‹#›</a:t>
            </a:fld>
            <a:endParaRPr lang="en-JM" altLang="zh-CN"/>
          </a:p>
        </p:txBody>
      </p:sp>
    </p:spTree>
  </p:cSld>
  <p:clrMapOvr>
    <a:masterClrMapping/>
  </p:clrMapOvr>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Rectangle 13"/>
          <p:cNvSpPr/>
          <p:nvPr userDrawn="1"/>
        </p:nvSpPr>
        <p:spPr>
          <a:xfrm>
            <a:off x="-9525" y="0"/>
            <a:ext cx="12203113"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en-JM" dirty="0">
              <a:solidFill>
                <a:srgbClr val="F34F57"/>
              </a:solidFill>
            </a:endParaRPr>
          </a:p>
        </p:txBody>
      </p:sp>
      <p:sp>
        <p:nvSpPr>
          <p:cNvPr id="3" name="日期占位符 2"/>
          <p:cNvSpPr>
            <a:spLocks noGrp="1"/>
          </p:cNvSpPr>
          <p:nvPr>
            <p:ph type="dt" sz="half" idx="10"/>
          </p:nvPr>
        </p:nvSpPr>
        <p:spPr/>
        <p:txBody>
          <a:bodyPr/>
          <a:lstStyle>
            <a:lvl1pPr>
              <a:defRPr/>
            </a:lvl1pPr>
          </a:lstStyle>
          <a:p>
            <a:pPr>
              <a:defRPr/>
            </a:pPr>
            <a:fld id="{A6620504-D840-6A40-90BC-6F3747762FA2}" type="datetime1">
              <a:rPr lang="en-JM"/>
              <a:pPr>
                <a:defRPr/>
              </a:pPr>
              <a:t>17/12/2017</a:t>
            </a:fld>
            <a:endParaRPr lang="en-JM"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7" descr="hexa.png"/>
          <p:cNvPicPr>
            <a:picLocks noChangeAspect="1"/>
          </p:cNvPicPr>
          <p:nvPr userDrawn="1"/>
        </p:nvPicPr>
        <p:blipFill>
          <a:blip r:embed="rId2"/>
          <a:srcRect/>
          <a:stretch>
            <a:fillRect/>
          </a:stretch>
        </p:blipFill>
        <p:spPr bwMode="auto">
          <a:xfrm>
            <a:off x="0" y="0"/>
            <a:ext cx="12190413" cy="6859588"/>
          </a:xfrm>
          <a:prstGeom prst="rect">
            <a:avLst/>
          </a:prstGeom>
          <a:noFill/>
          <a:ln w="9525">
            <a:noFill/>
            <a:miter lim="800000"/>
            <a:headEnd/>
            <a:tailEnd/>
          </a:ln>
        </p:spPr>
      </p:pic>
      <p:sp>
        <p:nvSpPr>
          <p:cNvPr id="3" name="Date Placeholder 3"/>
          <p:cNvSpPr>
            <a:spLocks noGrp="1"/>
          </p:cNvSpPr>
          <p:nvPr>
            <p:ph type="dt" sz="half" idx="10"/>
          </p:nvPr>
        </p:nvSpPr>
        <p:spPr/>
        <p:txBody>
          <a:bodyPr/>
          <a:lstStyle>
            <a:lvl1pPr>
              <a:defRPr/>
            </a:lvl1pPr>
          </a:lstStyle>
          <a:p>
            <a:pPr>
              <a:defRPr/>
            </a:pPr>
            <a:fld id="{480435F3-CE51-FE47-901D-12AFFB0ECEA9}" type="datetime1">
              <a:rPr lang="en-JM"/>
              <a:pPr>
                <a:defRPr/>
              </a:pPr>
              <a:t>17/12/2017</a:t>
            </a:fld>
            <a:endParaRPr lang="en-JM" dirty="0"/>
          </a:p>
        </p:txBody>
      </p:sp>
      <p:sp>
        <p:nvSpPr>
          <p:cNvPr id="4" name="Footer Placeholder 4"/>
          <p:cNvSpPr>
            <a:spLocks noGrp="1"/>
          </p:cNvSpPr>
          <p:nvPr>
            <p:ph type="ftr" sz="quarter" idx="11"/>
          </p:nvPr>
        </p:nvSpPr>
        <p:spPr/>
        <p:txBody>
          <a:bodyPr/>
          <a:lstStyle>
            <a:lvl1pPr>
              <a:defRPr/>
            </a:lvl1pPr>
          </a:lstStyle>
          <a:p>
            <a:pPr>
              <a:defRPr/>
            </a:pPr>
            <a:r>
              <a:rPr lang="en-JM"/>
              <a:t>WWW.DESIGNERSPARADISE.COM</a:t>
            </a:r>
            <a:endParaRPr lang="en-JM"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cxnSp>
        <p:nvCxnSpPr>
          <p:cNvPr id="3" name="直接连接符 6"/>
          <p:cNvCxnSpPr/>
          <p:nvPr userDrawn="1"/>
        </p:nvCxnSpPr>
        <p:spPr>
          <a:xfrm flipV="1">
            <a:off x="3024188" y="479425"/>
            <a:ext cx="8366125"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4" name="组合 7"/>
          <p:cNvGrpSpPr>
            <a:grpSpLocks/>
          </p:cNvGrpSpPr>
          <p:nvPr userDrawn="1"/>
        </p:nvGrpSpPr>
        <p:grpSpPr bwMode="auto">
          <a:xfrm>
            <a:off x="0" y="195263"/>
            <a:ext cx="3125788" cy="569912"/>
            <a:chOff x="0" y="194743"/>
            <a:chExt cx="3126179" cy="569433"/>
          </a:xfrm>
        </p:grpSpPr>
        <p:sp>
          <p:nvSpPr>
            <p:cNvPr id="5"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nvGrpSpPr>
            <p:cNvPr id="6" name="组合 9"/>
            <p:cNvGrpSpPr>
              <a:grpSpLocks/>
            </p:cNvGrpSpPr>
            <p:nvPr/>
          </p:nvGrpSpPr>
          <p:grpSpPr bwMode="auto">
            <a:xfrm>
              <a:off x="0" y="290669"/>
              <a:ext cx="424561" cy="355906"/>
              <a:chOff x="469900" y="728859"/>
              <a:chExt cx="424561" cy="355906"/>
            </a:xfrm>
          </p:grpSpPr>
          <p:sp>
            <p:nvSpPr>
              <p:cNvPr id="7" name="椭圆 10"/>
              <p:cNvSpPr/>
              <p:nvPr/>
            </p:nvSpPr>
            <p:spPr>
              <a:xfrm rot="16200000">
                <a:off x="737504" y="928677"/>
                <a:ext cx="157030" cy="155594"/>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8"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9" name="椭圆 12"/>
              <p:cNvSpPr/>
              <p:nvPr/>
            </p:nvSpPr>
            <p:spPr>
              <a:xfrm rot="16200000">
                <a:off x="737504" y="728820"/>
                <a:ext cx="157030" cy="155594"/>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0"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1"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2"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3"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4"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grpSp>
      <p:grpSp>
        <p:nvGrpSpPr>
          <p:cNvPr id="15" name="组合 18"/>
          <p:cNvGrpSpPr>
            <a:grpSpLocks/>
          </p:cNvGrpSpPr>
          <p:nvPr userDrawn="1"/>
        </p:nvGrpSpPr>
        <p:grpSpPr bwMode="auto">
          <a:xfrm>
            <a:off x="11352213" y="176213"/>
            <a:ext cx="838200" cy="742950"/>
            <a:chOff x="39833" y="101457"/>
            <a:chExt cx="838200" cy="743812"/>
          </a:xfrm>
        </p:grpSpPr>
        <p:grpSp>
          <p:nvGrpSpPr>
            <p:cNvPr id="16" name="组合 19"/>
            <p:cNvGrpSpPr>
              <a:grpSpLocks/>
            </p:cNvGrpSpPr>
            <p:nvPr userDrawn="1"/>
          </p:nvGrpSpPr>
          <p:grpSpPr bwMode="auto">
            <a:xfrm>
              <a:off x="130195" y="101457"/>
              <a:ext cx="647560" cy="567974"/>
              <a:chOff x="257420" y="226345"/>
              <a:chExt cx="540747" cy="474289"/>
            </a:xfrm>
          </p:grpSpPr>
          <p:pic>
            <p:nvPicPr>
              <p:cNvPr id="18" name="图片 21"/>
              <p:cNvPicPr>
                <a:picLocks noChangeAspect="1"/>
              </p:cNvPicPr>
              <p:nvPr userDrawn="1"/>
            </p:nvPicPr>
            <p:blipFill>
              <a:blip r:embed="rId2"/>
              <a:srcRect/>
              <a:stretch>
                <a:fillRect/>
              </a:stretch>
            </p:blipFill>
            <p:spPr bwMode="auto">
              <a:xfrm>
                <a:off x="257420" y="226345"/>
                <a:ext cx="472830" cy="472830"/>
              </a:xfrm>
              <a:prstGeom prst="rect">
                <a:avLst/>
              </a:prstGeom>
              <a:noFill/>
              <a:ln w="9525">
                <a:noFill/>
                <a:miter lim="800000"/>
                <a:headEnd/>
                <a:tailEnd/>
              </a:ln>
            </p:spPr>
          </p:pic>
          <p:pic>
            <p:nvPicPr>
              <p:cNvPr id="19" name="图片 22"/>
              <p:cNvPicPr>
                <a:picLocks noChangeAspect="1"/>
              </p:cNvPicPr>
              <p:nvPr userDrawn="1"/>
            </p:nvPicPr>
            <p:blipFill>
              <a:blip r:embed="rId3">
                <a:grayscl/>
              </a:blip>
              <a:srcRect b="72279"/>
              <a:stretch>
                <a:fillRect/>
              </a:stretch>
            </p:blipFill>
            <p:spPr bwMode="auto">
              <a:xfrm flipH="1">
                <a:off x="265701" y="654915"/>
                <a:ext cx="532466" cy="45719"/>
              </a:xfrm>
              <a:prstGeom prst="rect">
                <a:avLst/>
              </a:prstGeom>
              <a:noFill/>
              <a:ln w="9525">
                <a:noFill/>
                <a:miter lim="800000"/>
                <a:headEnd/>
                <a:tailEnd/>
              </a:ln>
            </p:spPr>
          </p:pic>
        </p:grpSp>
        <p:sp>
          <p:nvSpPr>
            <p:cNvPr id="17" name="文本框 20"/>
            <p:cNvSpPr txBox="1"/>
            <p:nvPr userDrawn="1"/>
          </p:nvSpPr>
          <p:spPr>
            <a:xfrm>
              <a:off x="39833" y="629119"/>
              <a:ext cx="838200" cy="216150"/>
            </a:xfrm>
            <a:prstGeom prst="rect">
              <a:avLst/>
            </a:prstGeom>
            <a:noFill/>
          </p:spPr>
          <p:txBody>
            <a:bodyPr>
              <a:spAutoFit/>
            </a:bodyPr>
            <a:lstStyle/>
            <a:p>
              <a:pPr algn="ctr" fontAlgn="auto">
                <a:spcBef>
                  <a:spcPts val="0"/>
                </a:spcBef>
                <a:spcAft>
                  <a:spcPts val="0"/>
                </a:spcAft>
                <a:defRPr/>
              </a:pPr>
              <a:r>
                <a:rPr lang="en-US" altLang="zh-CN" sz="800" dirty="0">
                  <a:solidFill>
                    <a:prstClr val="black">
                      <a:lumMod val="65000"/>
                      <a:lumOff val="35000"/>
                    </a:prstClr>
                  </a:solidFill>
                  <a:latin typeface="迷你简汉真广标" panose="02010609000101010101" pitchFamily="49" charset="-122"/>
                  <a:ea typeface="迷你简汉真广标" panose="02010609000101010101" pitchFamily="49" charset="-122"/>
                  <a:cs typeface="+mn-cs"/>
                </a:rPr>
                <a:t>By </a:t>
              </a:r>
              <a:r>
                <a:rPr lang="zh-CN" altLang="en-US" sz="800" dirty="0">
                  <a:solidFill>
                    <a:prstClr val="black">
                      <a:lumMod val="65000"/>
                      <a:lumOff val="35000"/>
                    </a:prstClr>
                  </a:solidFill>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rtlCol="0">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smtClean="0"/>
              <a:t>单击此处编辑母版标题样式</a:t>
            </a:r>
            <a:endParaRPr lang="zh-CN" altLang="en-US" dirty="0"/>
          </a:p>
        </p:txBody>
      </p:sp>
      <p:sp>
        <p:nvSpPr>
          <p:cNvPr id="20" name="Date Placeholder 3"/>
          <p:cNvSpPr>
            <a:spLocks noGrp="1"/>
          </p:cNvSpPr>
          <p:nvPr>
            <p:ph type="dt" sz="half" idx="10"/>
          </p:nvPr>
        </p:nvSpPr>
        <p:spPr/>
        <p:txBody>
          <a:bodyPr/>
          <a:lstStyle>
            <a:lvl1pPr>
              <a:defRPr/>
            </a:lvl1pPr>
          </a:lstStyle>
          <a:p>
            <a:pPr>
              <a:defRPr/>
            </a:pPr>
            <a:fld id="{480435F3-CE51-FE47-901D-12AFFB0ECEA9}" type="datetime1">
              <a:rPr lang="en-JM"/>
              <a:pPr>
                <a:defRPr/>
              </a:pPr>
              <a:t>17/12/2017</a:t>
            </a:fld>
            <a:endParaRPr lang="en-JM" dirty="0"/>
          </a:p>
        </p:txBody>
      </p:sp>
      <p:sp>
        <p:nvSpPr>
          <p:cNvPr id="21"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JM"/>
              <a:t>xiaoer.yanj.cn</a:t>
            </a:r>
            <a:endParaRPr lang="en-JM" dirty="0"/>
          </a:p>
        </p:txBody>
      </p:sp>
      <p:sp>
        <p:nvSpPr>
          <p:cNvPr id="22" name="Slide Number Placeholder 5"/>
          <p:cNvSpPr>
            <a:spLocks noGrp="1"/>
          </p:cNvSpPr>
          <p:nvPr>
            <p:ph type="sldNum" sz="quarter" idx="12"/>
          </p:nvPr>
        </p:nvSpPr>
        <p:spPr/>
        <p:txBody>
          <a:bodyPr/>
          <a:lstStyle>
            <a:lvl1pPr>
              <a:defRPr sz="1400"/>
            </a:lvl1pPr>
          </a:lstStyle>
          <a:p>
            <a:pPr>
              <a:defRPr/>
            </a:pPr>
            <a:fld id="{5C689321-27D2-4334-8E51-D1B8D2768CE9}" type="slidenum">
              <a:rPr lang="en-JM" altLang="zh-CN"/>
              <a:pPr>
                <a:defRPr/>
              </a:pPr>
              <a:t>‹#›</a:t>
            </a:fld>
            <a:endParaRPr lang="en-JM" altLang="zh-CN"/>
          </a:p>
        </p:txBody>
      </p:sp>
    </p:spTree>
  </p:cSld>
  <p:clrMapOvr>
    <a:masterClrMapping/>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Rectangle 13"/>
          <p:cNvSpPr/>
          <p:nvPr userDrawn="1"/>
        </p:nvSpPr>
        <p:spPr>
          <a:xfrm>
            <a:off x="-9525" y="0"/>
            <a:ext cx="12203113"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en-JM" dirty="0">
              <a:solidFill>
                <a:srgbClr val="F34F57"/>
              </a:solidFill>
            </a:endParaRPr>
          </a:p>
        </p:txBody>
      </p:sp>
      <p:sp>
        <p:nvSpPr>
          <p:cNvPr id="3" name="日期占位符 2"/>
          <p:cNvSpPr>
            <a:spLocks noGrp="1"/>
          </p:cNvSpPr>
          <p:nvPr>
            <p:ph type="dt" sz="half" idx="10"/>
          </p:nvPr>
        </p:nvSpPr>
        <p:spPr/>
        <p:txBody>
          <a:bodyPr/>
          <a:lstStyle>
            <a:lvl1pPr>
              <a:defRPr/>
            </a:lvl1pPr>
          </a:lstStyle>
          <a:p>
            <a:pPr>
              <a:defRPr/>
            </a:pPr>
            <a:fld id="{A6620504-D840-6A40-90BC-6F3747762FA2}" type="datetime1">
              <a:rPr lang="en-JM"/>
              <a:pPr>
                <a:defRPr/>
              </a:pPr>
              <a:t>17/12/2017</a:t>
            </a:fld>
            <a:endParaRPr lang="en-JM"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2" y="2130922"/>
            <a:ext cx="10361851" cy="147036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563" y="3887100"/>
            <a:ext cx="8533289" cy="1753006"/>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196EC2F-0988-4314-AD4B-24FF16D7B45E}" type="datetime1">
              <a:rPr lang="en-US" altLang="zh-CN"/>
              <a:pPr>
                <a:defRPr/>
              </a:pPr>
              <a:t>12/17/2017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4967C85-0953-4792-A066-9246F7F89D1F}" type="slidenum">
              <a:rPr lang="en-US"/>
              <a:pPr>
                <a:defRPr/>
              </a:pPr>
              <a:t>‹#›</a:t>
            </a:fld>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196EC2F-0988-4314-AD4B-24FF16D7B45E}" type="datetime1">
              <a:rPr lang="en-US" altLang="zh-CN"/>
              <a:pPr>
                <a:defRPr/>
              </a:pPr>
              <a:t>12/17/2017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9B7B72E-E873-4639-ACFF-16B2A149AB72}" type="slidenum">
              <a:rPr lang="en-US"/>
              <a:pPr>
                <a:defRPr/>
              </a:pPr>
              <a:t>‹#›</a:t>
            </a:fld>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60" y="4407923"/>
            <a:ext cx="10361851" cy="1362390"/>
          </a:xfrm>
        </p:spPr>
        <p:txBody>
          <a:bodyPr anchor="t"/>
          <a:lstStyle>
            <a:lvl1pPr algn="l">
              <a:defRPr sz="5400" b="1" cap="all"/>
            </a:lvl1pPr>
          </a:lstStyle>
          <a:p>
            <a:r>
              <a:rPr lang="en-US" smtClean="0"/>
              <a:t>Click to edit Master title style</a:t>
            </a:r>
            <a:endParaRPr lang="en-US"/>
          </a:p>
        </p:txBody>
      </p:sp>
      <p:sp>
        <p:nvSpPr>
          <p:cNvPr id="3" name="Text Placeholder 2"/>
          <p:cNvSpPr>
            <a:spLocks noGrp="1"/>
          </p:cNvSpPr>
          <p:nvPr>
            <p:ph type="body" idx="1"/>
          </p:nvPr>
        </p:nvSpPr>
        <p:spPr>
          <a:xfrm>
            <a:off x="962960" y="2907387"/>
            <a:ext cx="10361851" cy="1500534"/>
          </a:xfrm>
        </p:spPr>
        <p:txBody>
          <a:bodyPr anchor="b"/>
          <a:lstStyle>
            <a:lvl1pPr marL="0" indent="0">
              <a:buNone/>
              <a:defRPr sz="2700">
                <a:solidFill>
                  <a:schemeClr val="tx1">
                    <a:tint val="75000"/>
                  </a:schemeClr>
                </a:solidFill>
              </a:defRPr>
            </a:lvl1pPr>
            <a:lvl2pPr marL="609585" indent="0">
              <a:buNone/>
              <a:defRPr sz="2400">
                <a:solidFill>
                  <a:schemeClr val="tx1">
                    <a:tint val="75000"/>
                  </a:schemeClr>
                </a:solidFill>
              </a:defRPr>
            </a:lvl2pPr>
            <a:lvl3pPr marL="1219170" indent="0">
              <a:buNone/>
              <a:defRPr sz="2200">
                <a:solidFill>
                  <a:schemeClr val="tx1">
                    <a:tint val="75000"/>
                  </a:schemeClr>
                </a:solidFill>
              </a:defRPr>
            </a:lvl3pPr>
            <a:lvl4pPr marL="1828754" indent="0">
              <a:buNone/>
              <a:defRPr sz="1900">
                <a:solidFill>
                  <a:schemeClr val="tx1">
                    <a:tint val="75000"/>
                  </a:schemeClr>
                </a:solidFill>
              </a:defRPr>
            </a:lvl4pPr>
            <a:lvl5pPr marL="2438339" indent="0">
              <a:buNone/>
              <a:defRPr sz="1900">
                <a:solidFill>
                  <a:schemeClr val="tx1">
                    <a:tint val="75000"/>
                  </a:schemeClr>
                </a:solidFill>
              </a:defRPr>
            </a:lvl5pPr>
            <a:lvl6pPr marL="3047924" indent="0">
              <a:buNone/>
              <a:defRPr sz="1900">
                <a:solidFill>
                  <a:schemeClr val="tx1">
                    <a:tint val="75000"/>
                  </a:schemeClr>
                </a:solidFill>
              </a:defRPr>
            </a:lvl6pPr>
            <a:lvl7pPr marL="3657509" indent="0">
              <a:buNone/>
              <a:defRPr sz="1900">
                <a:solidFill>
                  <a:schemeClr val="tx1">
                    <a:tint val="75000"/>
                  </a:schemeClr>
                </a:solidFill>
              </a:defRPr>
            </a:lvl7pPr>
            <a:lvl8pPr marL="4267093" indent="0">
              <a:buNone/>
              <a:defRPr sz="1900">
                <a:solidFill>
                  <a:schemeClr val="tx1">
                    <a:tint val="75000"/>
                  </a:schemeClr>
                </a:solidFill>
              </a:defRPr>
            </a:lvl8pPr>
            <a:lvl9pPr marL="4876678"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196EC2F-0988-4314-AD4B-24FF16D7B45E}" type="datetime1">
              <a:rPr lang="en-US" altLang="zh-CN"/>
              <a:pPr>
                <a:defRPr/>
              </a:pPr>
              <a:t>12/17/2017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75A4B74-A9EB-48F6-B3B0-A552BD24DA07}" type="slidenum">
              <a:rPr lang="en-US"/>
              <a:pPr>
                <a:defRPr/>
              </a:pPr>
              <a:t>‹#›</a:t>
            </a:fld>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522" y="1600572"/>
            <a:ext cx="5384099" cy="452701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6794" y="1600572"/>
            <a:ext cx="5384099" cy="452701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196EC2F-0988-4314-AD4B-24FF16D7B45E}" type="datetime1">
              <a:rPr lang="en-US" altLang="zh-CN"/>
              <a:pPr>
                <a:defRPr/>
              </a:pPr>
              <a:t>12/17/2017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F87683E-9AF6-41E3-BAF6-4C25EDB7A2B1}"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091" y="1826048"/>
            <a:ext cx="5180926" cy="4352346"/>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1396" y="1826048"/>
            <a:ext cx="5180926" cy="4352346"/>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7A8B864B-96C5-47D5-A4EC-4C79CEFD100B}" type="datetimeFigureOut">
              <a:rPr lang="zh-CN" altLang="en-US"/>
              <a:pPr>
                <a:defRPr/>
              </a:pPr>
              <a:t>2017/12/17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FFA94F3-32F2-4970-A188-DD3C446588B1}" type="slidenum">
              <a:rPr lang="zh-CN" altLang="en-US"/>
              <a:pPr>
                <a:defRPr/>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522" y="1535469"/>
            <a:ext cx="5386216" cy="639911"/>
          </a:xfrm>
        </p:spPr>
        <p:txBody>
          <a:bodyPr anchor="b"/>
          <a:lstStyle>
            <a:lvl1pPr marL="0" indent="0">
              <a:buNone/>
              <a:defRPr sz="3200" b="1"/>
            </a:lvl1pPr>
            <a:lvl2pPr marL="609585" indent="0">
              <a:buNone/>
              <a:defRPr sz="2700" b="1"/>
            </a:lvl2pPr>
            <a:lvl3pPr marL="1219170" indent="0">
              <a:buNone/>
              <a:defRPr sz="2400" b="1"/>
            </a:lvl3pPr>
            <a:lvl4pPr marL="1828754" indent="0">
              <a:buNone/>
              <a:defRPr sz="2200" b="1"/>
            </a:lvl4pPr>
            <a:lvl5pPr marL="2438339" indent="0">
              <a:buNone/>
              <a:defRPr sz="2200" b="1"/>
            </a:lvl5pPr>
            <a:lvl6pPr marL="3047924" indent="0">
              <a:buNone/>
              <a:defRPr sz="2200" b="1"/>
            </a:lvl6pPr>
            <a:lvl7pPr marL="3657509" indent="0">
              <a:buNone/>
              <a:defRPr sz="2200" b="1"/>
            </a:lvl7pPr>
            <a:lvl8pPr marL="4267093" indent="0">
              <a:buNone/>
              <a:defRPr sz="2200" b="1"/>
            </a:lvl8pPr>
            <a:lvl9pPr marL="4876678" indent="0">
              <a:buNone/>
              <a:defRPr sz="2200" b="1"/>
            </a:lvl9pPr>
          </a:lstStyle>
          <a:p>
            <a:pPr lvl="0"/>
            <a:r>
              <a:rPr lang="en-US" smtClean="0"/>
              <a:t>Click to edit Master text styles</a:t>
            </a:r>
          </a:p>
        </p:txBody>
      </p:sp>
      <p:sp>
        <p:nvSpPr>
          <p:cNvPr id="4" name="Content Placeholder 3"/>
          <p:cNvSpPr>
            <a:spLocks noGrp="1"/>
          </p:cNvSpPr>
          <p:nvPr>
            <p:ph sz="half" idx="2"/>
          </p:nvPr>
        </p:nvSpPr>
        <p:spPr>
          <a:xfrm>
            <a:off x="609522" y="2175380"/>
            <a:ext cx="5386216" cy="3952203"/>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567" y="1535469"/>
            <a:ext cx="5388332" cy="639911"/>
          </a:xfrm>
        </p:spPr>
        <p:txBody>
          <a:bodyPr anchor="b"/>
          <a:lstStyle>
            <a:lvl1pPr marL="0" indent="0">
              <a:buNone/>
              <a:defRPr sz="3200" b="1"/>
            </a:lvl1pPr>
            <a:lvl2pPr marL="609585" indent="0">
              <a:buNone/>
              <a:defRPr sz="2700" b="1"/>
            </a:lvl2pPr>
            <a:lvl3pPr marL="1219170" indent="0">
              <a:buNone/>
              <a:defRPr sz="2400" b="1"/>
            </a:lvl3pPr>
            <a:lvl4pPr marL="1828754" indent="0">
              <a:buNone/>
              <a:defRPr sz="2200" b="1"/>
            </a:lvl4pPr>
            <a:lvl5pPr marL="2438339" indent="0">
              <a:buNone/>
              <a:defRPr sz="2200" b="1"/>
            </a:lvl5pPr>
            <a:lvl6pPr marL="3047924" indent="0">
              <a:buNone/>
              <a:defRPr sz="2200" b="1"/>
            </a:lvl6pPr>
            <a:lvl7pPr marL="3657509" indent="0">
              <a:buNone/>
              <a:defRPr sz="2200" b="1"/>
            </a:lvl7pPr>
            <a:lvl8pPr marL="4267093" indent="0">
              <a:buNone/>
              <a:defRPr sz="2200" b="1"/>
            </a:lvl8pPr>
            <a:lvl9pPr marL="4876678" indent="0">
              <a:buNone/>
              <a:defRPr sz="2200" b="1"/>
            </a:lvl9pPr>
          </a:lstStyle>
          <a:p>
            <a:pPr lvl="0"/>
            <a:r>
              <a:rPr lang="en-US" smtClean="0"/>
              <a:t>Click to edit Master text styles</a:t>
            </a:r>
          </a:p>
        </p:txBody>
      </p:sp>
      <p:sp>
        <p:nvSpPr>
          <p:cNvPr id="6" name="Content Placeholder 5"/>
          <p:cNvSpPr>
            <a:spLocks noGrp="1"/>
          </p:cNvSpPr>
          <p:nvPr>
            <p:ph sz="quarter" idx="4"/>
          </p:nvPr>
        </p:nvSpPr>
        <p:spPr>
          <a:xfrm>
            <a:off x="6192567" y="2175380"/>
            <a:ext cx="5388332" cy="3952203"/>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196EC2F-0988-4314-AD4B-24FF16D7B45E}" type="datetime1">
              <a:rPr lang="en-US" altLang="zh-CN"/>
              <a:pPr>
                <a:defRPr/>
              </a:pPr>
              <a:t>12/17/2017</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38FD426-13E4-4544-85F3-1EF70341652A}" type="slidenum">
              <a:rPr lang="en-US"/>
              <a:pPr>
                <a:defRPr/>
              </a:pPr>
              <a:t>‹#›</a:t>
            </a:fld>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196EC2F-0988-4314-AD4B-24FF16D7B45E}" type="datetime1">
              <a:rPr lang="en-US" altLang="zh-CN"/>
              <a:pPr>
                <a:defRPr/>
              </a:pPr>
              <a:t>12/17/2017</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2B59E20-CDA9-43A2-B01D-89C966F9FEE5}" type="slidenum">
              <a:rPr lang="en-US"/>
              <a:pPr>
                <a:defRPr/>
              </a:pPr>
              <a:t>‹#›</a:t>
            </a:fld>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圆角矩形 4"/>
          <p:cNvSpPr/>
          <p:nvPr userDrawn="1"/>
        </p:nvSpPr>
        <p:spPr>
          <a:xfrm>
            <a:off x="1139825" y="1031875"/>
            <a:ext cx="9910763" cy="42863"/>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zh-CN" altLang="en-US">
              <a:solidFill>
                <a:srgbClr val="FFFFFF"/>
              </a:solidFill>
            </a:endParaRPr>
          </a:p>
        </p:txBody>
      </p:sp>
      <p:sp>
        <p:nvSpPr>
          <p:cNvPr id="3" name="圆角矩形 5"/>
          <p:cNvSpPr/>
          <p:nvPr userDrawn="1"/>
        </p:nvSpPr>
        <p:spPr>
          <a:xfrm>
            <a:off x="5899150" y="6453188"/>
            <a:ext cx="392113" cy="22225"/>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fontAlgn="auto">
              <a:spcBef>
                <a:spcPts val="0"/>
              </a:spcBef>
              <a:spcAft>
                <a:spcPts val="0"/>
              </a:spcAft>
              <a:defRPr/>
            </a:pPr>
            <a:endParaRPr lang="zh-CN" altLang="en-US">
              <a:solidFill>
                <a:srgbClr val="FFFFFF"/>
              </a:solidFill>
            </a:endParaRPr>
          </a:p>
        </p:txBody>
      </p:sp>
      <p:sp>
        <p:nvSpPr>
          <p:cNvPr id="4" name="日期占位符 6"/>
          <p:cNvSpPr>
            <a:spLocks noGrp="1"/>
          </p:cNvSpPr>
          <p:nvPr>
            <p:ph type="dt" sz="half" idx="10"/>
          </p:nvPr>
        </p:nvSpPr>
        <p:spPr/>
        <p:txBody>
          <a:bodyPr/>
          <a:lstStyle>
            <a:lvl1pPr>
              <a:defRPr/>
            </a:lvl1pPr>
          </a:lstStyle>
          <a:p>
            <a:pPr>
              <a:defRPr/>
            </a:pPr>
            <a:fld id="{3E729073-8FFE-4F18-B513-07581FC6638E}" type="datetime1">
              <a:rPr lang="en-US" altLang="zh-CN"/>
              <a:pPr>
                <a:defRPr/>
              </a:pPr>
              <a:t>12/17/2017</a:t>
            </a:fld>
            <a:endParaRPr lang="en-US" dirty="0"/>
          </a:p>
        </p:txBody>
      </p:sp>
      <p:sp>
        <p:nvSpPr>
          <p:cNvPr id="5" name="灯片编号占位符 8"/>
          <p:cNvSpPr>
            <a:spLocks noGrp="1"/>
          </p:cNvSpPr>
          <p:nvPr>
            <p:ph type="sldNum" sz="quarter" idx="11"/>
          </p:nvPr>
        </p:nvSpPr>
        <p:spPr>
          <a:xfrm>
            <a:off x="4673600" y="6397625"/>
            <a:ext cx="2843213" cy="365125"/>
          </a:xfrm>
        </p:spPr>
        <p:txBody>
          <a:bodyPr/>
          <a:lstStyle>
            <a:lvl1pPr algn="ctr">
              <a:defRPr>
                <a:latin typeface="ITC Avant Garde Std Bk" panose="020B0502020202020204" pitchFamily="34" charset="0"/>
              </a:defRPr>
            </a:lvl1pPr>
          </a:lstStyle>
          <a:p>
            <a:pPr>
              <a:defRPr/>
            </a:pPr>
            <a:fld id="{10FB5EEF-7AF8-4E9A-B6A8-F1A20C2A2EB5}" type="slidenum">
              <a:rPr lang="en-US"/>
              <a:pPr>
                <a:defRPr/>
              </a:pPr>
              <a:t>‹#›</a:t>
            </a:fld>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4" y="273113"/>
            <a:ext cx="4010562" cy="1162320"/>
          </a:xfrm>
        </p:spPr>
        <p:txBody>
          <a:bodyPr anchor="b"/>
          <a:lstStyle>
            <a:lvl1pPr algn="l">
              <a:defRPr sz="2700" b="1"/>
            </a:lvl1pPr>
          </a:lstStyle>
          <a:p>
            <a:r>
              <a:rPr lang="en-US" smtClean="0"/>
              <a:t>Click to edit Master title style</a:t>
            </a:r>
            <a:endParaRPr lang="en-US"/>
          </a:p>
        </p:txBody>
      </p:sp>
      <p:sp>
        <p:nvSpPr>
          <p:cNvPr id="3" name="Content Placeholder 2"/>
          <p:cNvSpPr>
            <a:spLocks noGrp="1"/>
          </p:cNvSpPr>
          <p:nvPr>
            <p:ph idx="1"/>
          </p:nvPr>
        </p:nvSpPr>
        <p:spPr>
          <a:xfrm>
            <a:off x="4766113" y="273117"/>
            <a:ext cx="6814780" cy="5854468"/>
          </a:xfrm>
        </p:spPr>
        <p:txBody>
          <a:bodyPr/>
          <a:lstStyle>
            <a:lvl1pPr>
              <a:defRPr sz="4300"/>
            </a:lvl1pPr>
            <a:lvl2pPr>
              <a:defRPr sz="38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524" y="1435437"/>
            <a:ext cx="4010562" cy="4692149"/>
          </a:xfrm>
        </p:spPr>
        <p:txBody>
          <a:bodyPr/>
          <a:lstStyle>
            <a:lvl1pPr marL="0" indent="0">
              <a:buNone/>
              <a:defRPr sz="1900"/>
            </a:lvl1pPr>
            <a:lvl2pPr marL="609585" indent="0">
              <a:buNone/>
              <a:defRPr sz="1600"/>
            </a:lvl2pPr>
            <a:lvl3pPr marL="1219170" indent="0">
              <a:buNone/>
              <a:defRPr sz="14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196EC2F-0988-4314-AD4B-24FF16D7B45E}" type="datetime1">
              <a:rPr lang="en-US" altLang="zh-CN"/>
              <a:pPr>
                <a:defRPr/>
              </a:pPr>
              <a:t>12/17/2017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C169173-6AB1-4A7A-9CF6-AB968DC2DC19}" type="slidenum">
              <a:rPr lang="en-US"/>
              <a:pPr>
                <a:defRPr/>
              </a:pPr>
              <a:t>‹#›</a:t>
            </a:fld>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4"/>
            <a:ext cx="7314248" cy="566870"/>
          </a:xfrm>
        </p:spPr>
        <p:txBody>
          <a:bodyPr anchor="b"/>
          <a:lstStyle>
            <a:lvl1pPr algn="l">
              <a:defRPr sz="2700" b="1"/>
            </a:lvl1pPr>
          </a:lstStyle>
          <a:p>
            <a:r>
              <a:rPr lang="en-US" smtClean="0"/>
              <a:t>Click to edit Master title style</a:t>
            </a:r>
            <a:endParaRPr lang="en-US"/>
          </a:p>
        </p:txBody>
      </p:sp>
      <p:sp>
        <p:nvSpPr>
          <p:cNvPr id="3" name="Picture Placeholder 2"/>
          <p:cNvSpPr>
            <a:spLocks noGrp="1"/>
          </p:cNvSpPr>
          <p:nvPr>
            <p:ph type="pic" idx="1"/>
          </p:nvPr>
        </p:nvSpPr>
        <p:spPr>
          <a:xfrm>
            <a:off x="2389406" y="612918"/>
            <a:ext cx="7314248" cy="4115753"/>
          </a:xfrm>
        </p:spPr>
        <p:txBody>
          <a:bodyPr rtlCol="0">
            <a:normAutofit/>
          </a:bodyPr>
          <a:lstStyle>
            <a:lvl1pPr marL="0" indent="0">
              <a:buNone/>
              <a:defRPr sz="4300"/>
            </a:lvl1pPr>
            <a:lvl2pPr marL="609585" indent="0">
              <a:buNone/>
              <a:defRPr sz="38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pPr lvl="0"/>
            <a:endParaRPr lang="en-US" noProof="0" dirty="0"/>
          </a:p>
        </p:txBody>
      </p:sp>
      <p:sp>
        <p:nvSpPr>
          <p:cNvPr id="4" name="Text Placeholder 3"/>
          <p:cNvSpPr>
            <a:spLocks noGrp="1"/>
          </p:cNvSpPr>
          <p:nvPr>
            <p:ph type="body" sz="half" idx="2"/>
          </p:nvPr>
        </p:nvSpPr>
        <p:spPr>
          <a:xfrm>
            <a:off x="2389406" y="5368584"/>
            <a:ext cx="7314248" cy="805049"/>
          </a:xfrm>
        </p:spPr>
        <p:txBody>
          <a:bodyPr/>
          <a:lstStyle>
            <a:lvl1pPr marL="0" indent="0">
              <a:buNone/>
              <a:defRPr sz="1900"/>
            </a:lvl1pPr>
            <a:lvl2pPr marL="609585" indent="0">
              <a:buNone/>
              <a:defRPr sz="1600"/>
            </a:lvl2pPr>
            <a:lvl3pPr marL="1219170" indent="0">
              <a:buNone/>
              <a:defRPr sz="14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196EC2F-0988-4314-AD4B-24FF16D7B45E}" type="datetime1">
              <a:rPr lang="en-US" altLang="zh-CN"/>
              <a:pPr>
                <a:defRPr/>
              </a:pPr>
              <a:t>12/17/2017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17A8403-97D3-4411-91D0-F487F24A56FD}" type="slidenum">
              <a:rPr lang="en-US"/>
              <a:pPr>
                <a:defRPr/>
              </a:pPr>
              <a:t>‹#›</a:t>
            </a:fld>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196EC2F-0988-4314-AD4B-24FF16D7B45E}" type="datetime1">
              <a:rPr lang="en-US" altLang="zh-CN"/>
              <a:pPr>
                <a:defRPr/>
              </a:pPr>
              <a:t>12/17/2017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829AE1-FA0A-4FB0-87BD-83A7130FF3D3}" type="slidenum">
              <a:rPr lang="en-US"/>
              <a:pPr>
                <a:defRPr/>
              </a:pPr>
              <a:t>‹#›</a:t>
            </a:fld>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50" y="274704"/>
            <a:ext cx="2742843" cy="58528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522" y="274704"/>
            <a:ext cx="8025355" cy="5852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196EC2F-0988-4314-AD4B-24FF16D7B45E}" type="datetime1">
              <a:rPr lang="en-US" altLang="zh-CN"/>
              <a:pPr>
                <a:defRPr/>
              </a:pPr>
              <a:t>12/17/2017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8F06B62-87B0-488C-B7E5-B2CDFE183E9F}" type="slidenum">
              <a:rPr lang="en-US"/>
              <a:pPr>
                <a:defRPr/>
              </a:pPr>
              <a:t>‹#›</a:t>
            </a:fld>
            <a:endParaRPr 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80" y="365211"/>
            <a:ext cx="10514231" cy="132587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679" y="1681553"/>
            <a:ext cx="5157116"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679" y="2505656"/>
            <a:ext cx="5157116" cy="368544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1398" y="1681553"/>
            <a:ext cx="5182513"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1398" y="2505656"/>
            <a:ext cx="5182513" cy="368544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A6E9E7BD-40B7-40E3-8763-9F97884F7E36}" type="datetimeFigureOut">
              <a:rPr lang="zh-CN" altLang="en-US"/>
              <a:pPr>
                <a:defRPr/>
              </a:pPr>
              <a:t>2017/12/17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76DBFD5-723E-4913-A417-F31B2968DFBB}"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8B1D90F6-976E-441A-8405-68CA1CBF376D}" type="datetimeFigureOut">
              <a:rPr lang="zh-CN" altLang="en-US"/>
              <a:pPr>
                <a:defRPr/>
              </a:pPr>
              <a:t>2017/12/17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3B2EB4A-6495-46F2-8729-0230C3159E44}"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77F3EE5-4347-478A-A1EE-393AE7D26B0A}" type="datetimeFigureOut">
              <a:rPr lang="zh-CN" altLang="en-US"/>
              <a:pPr>
                <a:defRPr/>
              </a:pPr>
              <a:t>2017/12/17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119B643-FE10-44A4-B033-31F65B68B506}"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7"/>
            <a:ext cx="3931725" cy="1600571"/>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2514" y="987654"/>
            <a:ext cx="6171397" cy="4874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679" y="2057877"/>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3"/>
          <p:cNvSpPr>
            <a:spLocks noGrp="1"/>
          </p:cNvSpPr>
          <p:nvPr>
            <p:ph type="dt" sz="half" idx="10"/>
          </p:nvPr>
        </p:nvSpPr>
        <p:spPr/>
        <p:txBody>
          <a:bodyPr/>
          <a:lstStyle>
            <a:lvl1pPr>
              <a:defRPr/>
            </a:lvl1pPr>
          </a:lstStyle>
          <a:p>
            <a:pPr>
              <a:defRPr/>
            </a:pPr>
            <a:fld id="{044E82BF-DB4A-4061-82D5-31E4737CB049}" type="datetimeFigureOut">
              <a:rPr lang="zh-CN" altLang="en-US"/>
              <a:pPr>
                <a:defRPr/>
              </a:pPr>
              <a:t>2017/12/17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B07021C-F46B-44E8-958D-04E0CB3BF260}"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7"/>
            <a:ext cx="3931725" cy="1600571"/>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2514" y="987654"/>
            <a:ext cx="6171397" cy="4874754"/>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679" y="2057877"/>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3"/>
          <p:cNvSpPr>
            <a:spLocks noGrp="1"/>
          </p:cNvSpPr>
          <p:nvPr>
            <p:ph type="dt" sz="half" idx="10"/>
          </p:nvPr>
        </p:nvSpPr>
        <p:spPr/>
        <p:txBody>
          <a:bodyPr/>
          <a:lstStyle>
            <a:lvl1pPr>
              <a:defRPr/>
            </a:lvl1pPr>
          </a:lstStyle>
          <a:p>
            <a:pPr>
              <a:defRPr/>
            </a:pPr>
            <a:fld id="{0C8BE539-4BB6-4A3D-B2CC-F922E45F8FD7}" type="datetimeFigureOut">
              <a:rPr lang="zh-CN" altLang="en-US"/>
              <a:pPr>
                <a:defRPr/>
              </a:pPr>
              <a:t>2017/12/17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C2E411D-04AF-4F75-AC89-C1C77045FC96}"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image" Target="../media/image1.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image" Target="../media/image1.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image" Target="../media/image1.pn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image" Target="../media/image1.pn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5" Type="http://schemas.openxmlformats.org/officeDocument/2006/relationships/image" Target="../media/image1.png"/><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image" Target="../media/image1.png"/><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4013" cy="1325563"/>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4013" cy="4352925"/>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7938"/>
            <a:ext cx="2743200" cy="365125"/>
          </a:xfrm>
          <a:prstGeom prst="rect">
            <a:avLst/>
          </a:prstGeom>
        </p:spPr>
        <p:txBody>
          <a:bodyPr vert="horz" lIns="91436" tIns="45718" rIns="91436" bIns="45718"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FD9F0634-DF86-434F-9F0A-6A1F0981D992}" type="datetimeFigureOut">
              <a:rPr lang="zh-CN" altLang="en-US"/>
              <a:pPr>
                <a:defRPr/>
              </a:pPr>
              <a:t>2017/12/17</a:t>
            </a:fld>
            <a:endParaRPr lang="zh-CN" altLang="en-US"/>
          </a:p>
        </p:txBody>
      </p:sp>
      <p:sp>
        <p:nvSpPr>
          <p:cNvPr id="5" name="页脚占位符 4"/>
          <p:cNvSpPr>
            <a:spLocks noGrp="1"/>
          </p:cNvSpPr>
          <p:nvPr>
            <p:ph type="ftr" sz="quarter" idx="3"/>
          </p:nvPr>
        </p:nvSpPr>
        <p:spPr>
          <a:xfrm>
            <a:off x="4038600" y="6357938"/>
            <a:ext cx="4113213" cy="365125"/>
          </a:xfrm>
          <a:prstGeom prst="rect">
            <a:avLst/>
          </a:prstGeom>
        </p:spPr>
        <p:txBody>
          <a:bodyPr vert="horz" lIns="91436" tIns="45718" rIns="91436" bIns="45718"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8609013" y="6357938"/>
            <a:ext cx="2743200" cy="365125"/>
          </a:xfrm>
          <a:prstGeom prst="rect">
            <a:avLst/>
          </a:prstGeom>
        </p:spPr>
        <p:txBody>
          <a:bodyPr vert="horz" lIns="91436" tIns="45718" rIns="91436" bIns="45718"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8BFD42D-F69D-4142-A61C-80D720C4886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30" r:id="rId1"/>
    <p:sldLayoutId id="2147483729" r:id="rId2"/>
    <p:sldLayoutId id="2147483728" r:id="rId3"/>
    <p:sldLayoutId id="2147483727" r:id="rId4"/>
    <p:sldLayoutId id="2147483726" r:id="rId5"/>
    <p:sldLayoutId id="2147483725" r:id="rId6"/>
    <p:sldLayoutId id="2147483724" r:id="rId7"/>
    <p:sldLayoutId id="2147483723" r:id="rId8"/>
    <p:sldLayoutId id="2147483722" r:id="rId9"/>
    <p:sldLayoutId id="2147483721" r:id="rId10"/>
    <p:sldLayoutId id="2147483720"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等线 Light"/>
        </a:defRPr>
      </a:lvl1pPr>
      <a:lvl2pPr algn="l" rtl="0" eaLnBrk="0" fontAlgn="base" hangingPunct="0">
        <a:lnSpc>
          <a:spcPct val="90000"/>
        </a:lnSpc>
        <a:spcBef>
          <a:spcPct val="0"/>
        </a:spcBef>
        <a:spcAft>
          <a:spcPct val="0"/>
        </a:spcAft>
        <a:defRPr sz="4400">
          <a:solidFill>
            <a:schemeClr val="tx1"/>
          </a:solidFill>
          <a:latin typeface="等线 Light"/>
          <a:ea typeface="等线 Light"/>
          <a:cs typeface="等线 Light"/>
        </a:defRPr>
      </a:lvl2pPr>
      <a:lvl3pPr algn="l" rtl="0" eaLnBrk="0" fontAlgn="base" hangingPunct="0">
        <a:lnSpc>
          <a:spcPct val="90000"/>
        </a:lnSpc>
        <a:spcBef>
          <a:spcPct val="0"/>
        </a:spcBef>
        <a:spcAft>
          <a:spcPct val="0"/>
        </a:spcAft>
        <a:defRPr sz="4400">
          <a:solidFill>
            <a:schemeClr val="tx1"/>
          </a:solidFill>
          <a:latin typeface="等线 Light"/>
          <a:ea typeface="等线 Light"/>
          <a:cs typeface="等线 Light"/>
        </a:defRPr>
      </a:lvl3pPr>
      <a:lvl4pPr algn="l" rtl="0" eaLnBrk="0" fontAlgn="base" hangingPunct="0">
        <a:lnSpc>
          <a:spcPct val="90000"/>
        </a:lnSpc>
        <a:spcBef>
          <a:spcPct val="0"/>
        </a:spcBef>
        <a:spcAft>
          <a:spcPct val="0"/>
        </a:spcAft>
        <a:defRPr sz="4400">
          <a:solidFill>
            <a:schemeClr val="tx1"/>
          </a:solidFill>
          <a:latin typeface="等线 Light"/>
          <a:ea typeface="等线 Light"/>
          <a:cs typeface="等线 Light"/>
        </a:defRPr>
      </a:lvl4pPr>
      <a:lvl5pPr algn="l" rtl="0" eaLnBrk="0" fontAlgn="base" hangingPunct="0">
        <a:lnSpc>
          <a:spcPct val="90000"/>
        </a:lnSpc>
        <a:spcBef>
          <a:spcPct val="0"/>
        </a:spcBef>
        <a:spcAft>
          <a:spcPct val="0"/>
        </a:spcAft>
        <a:defRPr sz="4400">
          <a:solidFill>
            <a:schemeClr val="tx1"/>
          </a:solidFill>
          <a:latin typeface="等线 Light"/>
          <a:ea typeface="等线 Light"/>
          <a:cs typeface="等线 Light"/>
        </a:defRPr>
      </a:lvl5pPr>
      <a:lvl6pPr marL="457200" algn="l" rtl="0" fontAlgn="base">
        <a:lnSpc>
          <a:spcPct val="90000"/>
        </a:lnSpc>
        <a:spcBef>
          <a:spcPct val="0"/>
        </a:spcBef>
        <a:spcAft>
          <a:spcPct val="0"/>
        </a:spcAft>
        <a:defRPr sz="4400">
          <a:solidFill>
            <a:schemeClr val="tx1"/>
          </a:solidFill>
          <a:latin typeface="等线 Light"/>
          <a:ea typeface="等线 Light"/>
          <a:cs typeface="等线 Light"/>
        </a:defRPr>
      </a:lvl6pPr>
      <a:lvl7pPr marL="914400" algn="l" rtl="0" fontAlgn="base">
        <a:lnSpc>
          <a:spcPct val="90000"/>
        </a:lnSpc>
        <a:spcBef>
          <a:spcPct val="0"/>
        </a:spcBef>
        <a:spcAft>
          <a:spcPct val="0"/>
        </a:spcAft>
        <a:defRPr sz="4400">
          <a:solidFill>
            <a:schemeClr val="tx1"/>
          </a:solidFill>
          <a:latin typeface="等线 Light"/>
          <a:ea typeface="等线 Light"/>
          <a:cs typeface="等线 Light"/>
        </a:defRPr>
      </a:lvl7pPr>
      <a:lvl8pPr marL="1371600" algn="l" rtl="0" fontAlgn="base">
        <a:lnSpc>
          <a:spcPct val="90000"/>
        </a:lnSpc>
        <a:spcBef>
          <a:spcPct val="0"/>
        </a:spcBef>
        <a:spcAft>
          <a:spcPct val="0"/>
        </a:spcAft>
        <a:defRPr sz="4400">
          <a:solidFill>
            <a:schemeClr val="tx1"/>
          </a:solidFill>
          <a:latin typeface="等线 Light"/>
          <a:ea typeface="等线 Light"/>
          <a:cs typeface="等线 Light"/>
        </a:defRPr>
      </a:lvl8pPr>
      <a:lvl9pPr marL="1828800" algn="l" rtl="0" fontAlgn="base">
        <a:lnSpc>
          <a:spcPct val="90000"/>
        </a:lnSpc>
        <a:spcBef>
          <a:spcPct val="0"/>
        </a:spcBef>
        <a:spcAft>
          <a:spcPct val="0"/>
        </a:spcAft>
        <a:defRPr sz="4400">
          <a:solidFill>
            <a:schemeClr val="tx1"/>
          </a:solidFill>
          <a:latin typeface="等线 Light"/>
          <a:ea typeface="等线 Light"/>
          <a:cs typeface="等线 Light"/>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等线"/>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46082" name="Title Placeholder 1"/>
          <p:cNvSpPr>
            <a:spLocks noGrp="1"/>
          </p:cNvSpPr>
          <p:nvPr>
            <p:ph type="title"/>
          </p:nvPr>
        </p:nvSpPr>
        <p:spPr bwMode="auto">
          <a:xfrm>
            <a:off x="609600" y="274638"/>
            <a:ext cx="10971213"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ltLang="zh-CN" smtClean="0"/>
              <a:t>Click to edit Master title style</a:t>
            </a:r>
          </a:p>
        </p:txBody>
      </p:sp>
      <p:sp>
        <p:nvSpPr>
          <p:cNvPr id="46083" name="Text Placeholder 2"/>
          <p:cNvSpPr>
            <a:spLocks noGrp="1"/>
          </p:cNvSpPr>
          <p:nvPr>
            <p:ph type="body" idx="1"/>
          </p:nvPr>
        </p:nvSpPr>
        <p:spPr bwMode="auto">
          <a:xfrm>
            <a:off x="609600" y="1600200"/>
            <a:ext cx="10971213" cy="452755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 name="Date Placeholder 3"/>
          <p:cNvSpPr>
            <a:spLocks noGrp="1"/>
          </p:cNvSpPr>
          <p:nvPr>
            <p:ph type="dt" sz="half" idx="2"/>
          </p:nvPr>
        </p:nvSpPr>
        <p:spPr>
          <a:xfrm>
            <a:off x="609600" y="6357938"/>
            <a:ext cx="2844800" cy="365125"/>
          </a:xfrm>
          <a:prstGeom prst="rect">
            <a:avLst/>
          </a:prstGeom>
        </p:spPr>
        <p:txBody>
          <a:bodyPr vert="horz" lIns="91436" tIns="45718" rIns="91436" bIns="45718" rtlCol="0" anchor="ctr"/>
          <a:lstStyle>
            <a:lvl1pPr algn="l" fontAlgn="auto">
              <a:spcBef>
                <a:spcPts val="0"/>
              </a:spcBef>
              <a:spcAft>
                <a:spcPts val="0"/>
              </a:spcAft>
              <a:defRPr sz="1600">
                <a:solidFill>
                  <a:prstClr val="black">
                    <a:tint val="75000"/>
                  </a:prstClr>
                </a:solidFill>
                <a:latin typeface="+mn-lt"/>
                <a:ea typeface="+mn-ea"/>
                <a:cs typeface="+mn-cs"/>
              </a:defRPr>
            </a:lvl1pPr>
          </a:lstStyle>
          <a:p>
            <a:pPr>
              <a:defRPr/>
            </a:pPr>
            <a:fld id="{9196EC2F-0988-4314-AD4B-24FF16D7B45E}" type="datetime1">
              <a:rPr lang="en-US" altLang="zh-CN"/>
              <a:pPr>
                <a:defRPr/>
              </a:pPr>
              <a:t>12/17/2017</a:t>
            </a:fld>
            <a:endParaRPr lang="en-US" dirty="0"/>
          </a:p>
        </p:txBody>
      </p:sp>
      <p:sp>
        <p:nvSpPr>
          <p:cNvPr id="5" name="Footer Placeholder 4"/>
          <p:cNvSpPr>
            <a:spLocks noGrp="1"/>
          </p:cNvSpPr>
          <p:nvPr>
            <p:ph type="ftr" sz="quarter" idx="3"/>
          </p:nvPr>
        </p:nvSpPr>
        <p:spPr>
          <a:xfrm>
            <a:off x="4165600" y="6357938"/>
            <a:ext cx="3859213" cy="365125"/>
          </a:xfrm>
          <a:prstGeom prst="rect">
            <a:avLst/>
          </a:prstGeom>
        </p:spPr>
        <p:txBody>
          <a:bodyPr vert="horz" lIns="91436" tIns="45718" rIns="91436" bIns="45718" rtlCol="0" anchor="ctr"/>
          <a:lstStyle>
            <a:lvl1pPr algn="ctr" fontAlgn="auto">
              <a:spcBef>
                <a:spcPts val="0"/>
              </a:spcBef>
              <a:spcAft>
                <a:spcPts val="0"/>
              </a:spcAft>
              <a:defRPr sz="1600">
                <a:solidFill>
                  <a:prstClr val="black">
                    <a:tint val="75000"/>
                  </a:prst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8736013" y="6357938"/>
            <a:ext cx="2844800" cy="365125"/>
          </a:xfrm>
          <a:prstGeom prst="rect">
            <a:avLst/>
          </a:prstGeom>
        </p:spPr>
        <p:txBody>
          <a:bodyPr vert="horz" lIns="91436" tIns="45718" rIns="91436" bIns="45718" rtlCol="0" anchor="ctr"/>
          <a:lstStyle>
            <a:lvl1pPr algn="r" fontAlgn="auto">
              <a:spcBef>
                <a:spcPts val="0"/>
              </a:spcBef>
              <a:spcAft>
                <a:spcPts val="0"/>
              </a:spcAft>
              <a:defRPr sz="1600">
                <a:solidFill>
                  <a:prstClr val="black">
                    <a:tint val="75000"/>
                  </a:prstClr>
                </a:solidFill>
                <a:latin typeface="+mn-lt"/>
                <a:ea typeface="+mn-ea"/>
                <a:cs typeface="+mn-cs"/>
              </a:defRPr>
            </a:lvl1pPr>
          </a:lstStyle>
          <a:p>
            <a:pPr>
              <a:defRPr/>
            </a:pPr>
            <a:fld id="{35E298E1-88A1-4C83-A704-1B95E56B350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0" r:id="rId1"/>
    <p:sldLayoutId id="2147483739" r:id="rId2"/>
    <p:sldLayoutId id="2147483738" r:id="rId3"/>
    <p:sldLayoutId id="2147483737" r:id="rId4"/>
    <p:sldLayoutId id="2147483736" r:id="rId5"/>
    <p:sldLayoutId id="2147483735" r:id="rId6"/>
    <p:sldLayoutId id="2147483765" r:id="rId7"/>
    <p:sldLayoutId id="2147483766" r:id="rId8"/>
    <p:sldLayoutId id="2147483734" r:id="rId9"/>
    <p:sldLayoutId id="2147483733" r:id="rId10"/>
    <p:sldLayoutId id="2147483732" r:id="rId11"/>
    <p:sldLayoutId id="2147483731" r:id="rId12"/>
    <p:sldLayoutId id="2147483767" r:id="rId13"/>
  </p:sldLayoutIdLst>
  <p:timing>
    <p:tnLst>
      <p:par>
        <p:cTn id="1" dur="indefinite" restart="never" nodeType="tmRoot"/>
      </p:par>
    </p:tnLst>
  </p:timing>
  <p:hf hdr="0" ftr="0" dt="0"/>
  <p:txStyles>
    <p:titleStyle>
      <a:lvl1pPr algn="ctr" defTabSz="1217613" rtl="0" eaLnBrk="0" fontAlgn="base" hangingPunct="0">
        <a:spcBef>
          <a:spcPct val="0"/>
        </a:spcBef>
        <a:spcAft>
          <a:spcPct val="0"/>
        </a:spcAft>
        <a:defRPr sz="5900" kern="1200">
          <a:solidFill>
            <a:schemeClr val="tx1"/>
          </a:solidFill>
          <a:latin typeface="+mj-lt"/>
          <a:ea typeface="+mj-ea"/>
          <a:cs typeface="+mj-cs"/>
        </a:defRPr>
      </a:lvl1pPr>
      <a:lvl2pPr algn="ctr" defTabSz="1217613" rtl="0" eaLnBrk="0" fontAlgn="base" hangingPunct="0">
        <a:spcBef>
          <a:spcPct val="0"/>
        </a:spcBef>
        <a:spcAft>
          <a:spcPct val="0"/>
        </a:spcAft>
        <a:defRPr sz="5900">
          <a:solidFill>
            <a:schemeClr val="tx1"/>
          </a:solidFill>
          <a:latin typeface="Calibri" pitchFamily="34" charset="0"/>
          <a:ea typeface="宋体" charset="-122"/>
        </a:defRPr>
      </a:lvl2pPr>
      <a:lvl3pPr algn="ctr" defTabSz="1217613" rtl="0" eaLnBrk="0" fontAlgn="base" hangingPunct="0">
        <a:spcBef>
          <a:spcPct val="0"/>
        </a:spcBef>
        <a:spcAft>
          <a:spcPct val="0"/>
        </a:spcAft>
        <a:defRPr sz="5900">
          <a:solidFill>
            <a:schemeClr val="tx1"/>
          </a:solidFill>
          <a:latin typeface="Calibri" pitchFamily="34" charset="0"/>
          <a:ea typeface="宋体" charset="-122"/>
        </a:defRPr>
      </a:lvl3pPr>
      <a:lvl4pPr algn="ctr" defTabSz="1217613" rtl="0" eaLnBrk="0" fontAlgn="base" hangingPunct="0">
        <a:spcBef>
          <a:spcPct val="0"/>
        </a:spcBef>
        <a:spcAft>
          <a:spcPct val="0"/>
        </a:spcAft>
        <a:defRPr sz="5900">
          <a:solidFill>
            <a:schemeClr val="tx1"/>
          </a:solidFill>
          <a:latin typeface="Calibri" pitchFamily="34" charset="0"/>
          <a:ea typeface="宋体" charset="-122"/>
        </a:defRPr>
      </a:lvl4pPr>
      <a:lvl5pPr algn="ctr" defTabSz="1217613" rtl="0" eaLnBrk="0" fontAlgn="base" hangingPunct="0">
        <a:spcBef>
          <a:spcPct val="0"/>
        </a:spcBef>
        <a:spcAft>
          <a:spcPct val="0"/>
        </a:spcAft>
        <a:defRPr sz="5900">
          <a:solidFill>
            <a:schemeClr val="tx1"/>
          </a:solidFill>
          <a:latin typeface="Calibri" pitchFamily="34" charset="0"/>
          <a:ea typeface="宋体" charset="-122"/>
        </a:defRPr>
      </a:lvl5pPr>
      <a:lvl6pPr marL="457200" algn="ctr" defTabSz="1217613" rtl="0" fontAlgn="base">
        <a:spcBef>
          <a:spcPct val="0"/>
        </a:spcBef>
        <a:spcAft>
          <a:spcPct val="0"/>
        </a:spcAft>
        <a:defRPr sz="5900">
          <a:solidFill>
            <a:schemeClr val="tx1"/>
          </a:solidFill>
          <a:latin typeface="Calibri" pitchFamily="34" charset="0"/>
          <a:ea typeface="宋体" charset="-122"/>
        </a:defRPr>
      </a:lvl6pPr>
      <a:lvl7pPr marL="914400" algn="ctr" defTabSz="1217613" rtl="0" fontAlgn="base">
        <a:spcBef>
          <a:spcPct val="0"/>
        </a:spcBef>
        <a:spcAft>
          <a:spcPct val="0"/>
        </a:spcAft>
        <a:defRPr sz="5900">
          <a:solidFill>
            <a:schemeClr val="tx1"/>
          </a:solidFill>
          <a:latin typeface="Calibri" pitchFamily="34" charset="0"/>
          <a:ea typeface="宋体" charset="-122"/>
        </a:defRPr>
      </a:lvl7pPr>
      <a:lvl8pPr marL="1371600" algn="ctr" defTabSz="1217613" rtl="0" fontAlgn="base">
        <a:spcBef>
          <a:spcPct val="0"/>
        </a:spcBef>
        <a:spcAft>
          <a:spcPct val="0"/>
        </a:spcAft>
        <a:defRPr sz="5900">
          <a:solidFill>
            <a:schemeClr val="tx1"/>
          </a:solidFill>
          <a:latin typeface="Calibri" pitchFamily="34" charset="0"/>
          <a:ea typeface="宋体" charset="-122"/>
        </a:defRPr>
      </a:lvl8pPr>
      <a:lvl9pPr marL="1828800" algn="ctr" defTabSz="1217613" rtl="0" fontAlgn="base">
        <a:spcBef>
          <a:spcPct val="0"/>
        </a:spcBef>
        <a:spcAft>
          <a:spcPct val="0"/>
        </a:spcAft>
        <a:defRPr sz="5900">
          <a:solidFill>
            <a:schemeClr val="tx1"/>
          </a:solidFill>
          <a:latin typeface="Calibri" pitchFamily="34" charset="0"/>
          <a:ea typeface="宋体" charset="-122"/>
        </a:defRPr>
      </a:lvl9pPr>
    </p:titleStyle>
    <p:bodyStyle>
      <a:lvl1pPr marL="455613" indent="-455613" algn="l" defTabSz="1217613" rtl="0" eaLnBrk="0" fontAlgn="base" hangingPunct="0">
        <a:spcBef>
          <a:spcPct val="20000"/>
        </a:spcBef>
        <a:spcAft>
          <a:spcPct val="0"/>
        </a:spcAft>
        <a:buFont typeface="Arial" charset="0"/>
        <a:buChar char="•"/>
        <a:defRPr sz="4300" kern="1200">
          <a:solidFill>
            <a:schemeClr val="tx1"/>
          </a:solidFill>
          <a:latin typeface="+mn-lt"/>
          <a:ea typeface="+mn-ea"/>
          <a:cs typeface="+mn-cs"/>
        </a:defRPr>
      </a:lvl1pPr>
      <a:lvl2pPr marL="989013" indent="-379413" algn="l" defTabSz="1217613" rtl="0" eaLnBrk="0" fontAlgn="base" hangingPunct="0">
        <a:spcBef>
          <a:spcPct val="20000"/>
        </a:spcBef>
        <a:spcAft>
          <a:spcPct val="0"/>
        </a:spcAft>
        <a:buFont typeface="Arial" charset="0"/>
        <a:buChar char="–"/>
        <a:defRPr sz="3800" kern="1200">
          <a:solidFill>
            <a:schemeClr val="tx1"/>
          </a:solidFill>
          <a:latin typeface="+mn-lt"/>
          <a:ea typeface="+mn-ea"/>
          <a:cs typeface="+mn-cs"/>
        </a:defRPr>
      </a:lvl2pPr>
      <a:lvl3pPr marL="1522413" indent="-303213" algn="l" defTabSz="1217613" rtl="0" eaLnBrk="0" fontAlgn="base" hangingPunct="0">
        <a:spcBef>
          <a:spcPct val="20000"/>
        </a:spcBef>
        <a:spcAft>
          <a:spcPct val="0"/>
        </a:spcAft>
        <a:buFont typeface="Arial" charset="0"/>
        <a:buChar char="•"/>
        <a:defRPr sz="3200" kern="1200">
          <a:solidFill>
            <a:schemeClr val="tx1"/>
          </a:solidFill>
          <a:latin typeface="+mn-lt"/>
          <a:ea typeface="+mn-ea"/>
          <a:cs typeface="+mn-cs"/>
        </a:defRPr>
      </a:lvl3pPr>
      <a:lvl4pPr marL="2132013" indent="-303213" algn="l" defTabSz="1217613" rtl="0" eaLnBrk="0" fontAlgn="base" hangingPunct="0">
        <a:spcBef>
          <a:spcPct val="20000"/>
        </a:spcBef>
        <a:spcAft>
          <a:spcPct val="0"/>
        </a:spcAft>
        <a:buFont typeface="Arial" charset="0"/>
        <a:buChar char="–"/>
        <a:defRPr sz="2700" kern="1200">
          <a:solidFill>
            <a:schemeClr val="tx1"/>
          </a:solidFill>
          <a:latin typeface="+mn-lt"/>
          <a:ea typeface="+mn-ea"/>
          <a:cs typeface="+mn-cs"/>
        </a:defRPr>
      </a:lvl4pPr>
      <a:lvl5pPr marL="2741613" indent="-303213" algn="l" defTabSz="1217613" rtl="0" eaLnBrk="0" fontAlgn="base" hangingPunct="0">
        <a:spcBef>
          <a:spcPct val="20000"/>
        </a:spcBef>
        <a:spcAft>
          <a:spcPct val="0"/>
        </a:spcAft>
        <a:buFont typeface="Arial"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6F6F6"/>
        </a:solidFill>
        <a:effectLst/>
      </p:bgPr>
    </p:bg>
    <p:spTree>
      <p:nvGrpSpPr>
        <p:cNvPr id="1" name=""/>
        <p:cNvGrpSpPr/>
        <p:nvPr/>
      </p:nvGrpSpPr>
      <p:grpSpPr>
        <a:xfrm>
          <a:off x="0" y="0"/>
          <a:ext cx="0" cy="0"/>
          <a:chOff x="0" y="0"/>
          <a:chExt cx="0" cy="0"/>
        </a:xfrm>
      </p:grpSpPr>
      <p:pic>
        <p:nvPicPr>
          <p:cNvPr id="13314" name="Picture 9" descr="hexa.png"/>
          <p:cNvPicPr>
            <a:picLocks noChangeAspect="1"/>
          </p:cNvPicPr>
          <p:nvPr userDrawn="1"/>
        </p:nvPicPr>
        <p:blipFill>
          <a:blip r:embed="rId5"/>
          <a:srcRect/>
          <a:stretch>
            <a:fillRect/>
          </a:stretch>
        </p:blipFill>
        <p:spPr bwMode="auto">
          <a:xfrm>
            <a:off x="0" y="0"/>
            <a:ext cx="12190413" cy="6859588"/>
          </a:xfrm>
          <a:prstGeom prst="rect">
            <a:avLst/>
          </a:prstGeom>
          <a:noFill/>
          <a:ln w="9525">
            <a:noFill/>
            <a:miter lim="800000"/>
            <a:headEnd/>
            <a:tailEnd/>
          </a:ln>
        </p:spPr>
      </p:pic>
      <p:sp>
        <p:nvSpPr>
          <p:cNvPr id="13315" name="Title Placeholder 1"/>
          <p:cNvSpPr>
            <a:spLocks noGrp="1"/>
          </p:cNvSpPr>
          <p:nvPr>
            <p:ph type="title"/>
          </p:nvPr>
        </p:nvSpPr>
        <p:spPr bwMode="auto">
          <a:xfrm>
            <a:off x="609600" y="355600"/>
            <a:ext cx="10971213"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ltLang="zh-CN" smtClean="0"/>
              <a:t>Click to edit Master title style</a:t>
            </a:r>
            <a:endParaRPr lang="en-JM" altLang="zh-CN" smtClean="0"/>
          </a:p>
        </p:txBody>
      </p:sp>
      <p:sp>
        <p:nvSpPr>
          <p:cNvPr id="13316" name="Text Placeholder 2"/>
          <p:cNvSpPr>
            <a:spLocks noGrp="1"/>
          </p:cNvSpPr>
          <p:nvPr>
            <p:ph type="body" idx="1"/>
          </p:nvPr>
        </p:nvSpPr>
        <p:spPr bwMode="auto">
          <a:xfrm>
            <a:off x="609600" y="1600200"/>
            <a:ext cx="10971213" cy="4167188"/>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JM" altLang="zh-CN" smtClean="0"/>
          </a:p>
        </p:txBody>
      </p:sp>
      <p:sp>
        <p:nvSpPr>
          <p:cNvPr id="11" name="Freeform 5"/>
          <p:cNvSpPr>
            <a:spLocks/>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lIns="91436" tIns="45718" rIns="91436" bIns="45718"/>
          <a:lstStyle/>
          <a:p>
            <a:pPr fontAlgn="auto">
              <a:spcBef>
                <a:spcPts val="0"/>
              </a:spcBef>
              <a:spcAft>
                <a:spcPts val="0"/>
              </a:spcAft>
              <a:defRPr/>
            </a:pPr>
            <a:endParaRPr lang="zh-CN" altLang="en-US">
              <a:solidFill>
                <a:prstClr val="black"/>
              </a:solidFill>
              <a:latin typeface="Calibri"/>
              <a:ea typeface="宋体" panose="02010600030101010101" pitchFamily="2" charset="-122"/>
              <a:cs typeface="+mn-cs"/>
            </a:endParaRPr>
          </a:p>
        </p:txBody>
      </p:sp>
      <p:sp>
        <p:nvSpPr>
          <p:cNvPr id="4" name="Date Placeholder 3"/>
          <p:cNvSpPr>
            <a:spLocks noGrp="1"/>
          </p:cNvSpPr>
          <p:nvPr>
            <p:ph type="dt" sz="half" idx="2"/>
          </p:nvPr>
        </p:nvSpPr>
        <p:spPr>
          <a:xfrm>
            <a:off x="8939213" y="177800"/>
            <a:ext cx="2844800" cy="365125"/>
          </a:xfrm>
          <a:prstGeom prst="rect">
            <a:avLst/>
          </a:prstGeom>
        </p:spPr>
        <p:txBody>
          <a:bodyPr vert="horz" lIns="91436" tIns="45718" rIns="91436" bIns="45718" rtlCol="0" anchor="ctr"/>
          <a:lstStyle>
            <a:lvl1pPr algn="l" fontAlgn="auto">
              <a:spcBef>
                <a:spcPts val="0"/>
              </a:spcBef>
              <a:spcAft>
                <a:spcPts val="0"/>
              </a:spcAft>
              <a:defRPr sz="1600">
                <a:solidFill>
                  <a:prstClr val="black">
                    <a:tint val="75000"/>
                  </a:prstClr>
                </a:solidFill>
                <a:latin typeface="+mn-lt"/>
                <a:ea typeface="+mn-ea"/>
                <a:cs typeface="+mn-cs"/>
              </a:defRPr>
            </a:lvl1pPr>
          </a:lstStyle>
          <a:p>
            <a:pPr>
              <a:defRPr/>
            </a:pPr>
            <a:fld id="{A6620504-D840-6A40-90BC-6F3747762FA2}" type="datetime1">
              <a:rPr lang="en-JM"/>
              <a:pPr>
                <a:defRPr/>
              </a:pPr>
              <a:t>17/12/2017</a:t>
            </a:fld>
            <a:endParaRPr lang="en-JM" dirty="0"/>
          </a:p>
        </p:txBody>
      </p:sp>
      <p:sp>
        <p:nvSpPr>
          <p:cNvPr id="5" name="Footer Placeholder 4"/>
          <p:cNvSpPr>
            <a:spLocks noGrp="1"/>
          </p:cNvSpPr>
          <p:nvPr>
            <p:ph type="ftr" sz="quarter" idx="3"/>
          </p:nvPr>
        </p:nvSpPr>
        <p:spPr>
          <a:xfrm>
            <a:off x="4165600" y="6334125"/>
            <a:ext cx="3859213" cy="365125"/>
          </a:xfrm>
          <a:prstGeom prst="rect">
            <a:avLst/>
          </a:prstGeom>
        </p:spPr>
        <p:txBody>
          <a:bodyPr vert="horz" lIns="91436" tIns="45718" rIns="91436" bIns="45718" rtlCol="0" anchor="ctr"/>
          <a:lstStyle>
            <a:lvl1pPr algn="ctr" fontAlgn="auto">
              <a:spcBef>
                <a:spcPts val="0"/>
              </a:spcBef>
              <a:spcAft>
                <a:spcPts val="0"/>
              </a:spcAft>
              <a:defRPr sz="1600">
                <a:solidFill>
                  <a:prstClr val="white">
                    <a:lumMod val="65000"/>
                  </a:prstClr>
                </a:solidFill>
                <a:latin typeface="+mn-lt"/>
                <a:ea typeface="+mn-ea"/>
                <a:cs typeface="+mn-cs"/>
              </a:defRPr>
            </a:lvl1pPr>
          </a:lstStyle>
          <a:p>
            <a:pPr>
              <a:defRPr/>
            </a:pPr>
            <a:r>
              <a:rPr lang="en-JM"/>
              <a:t>WWW.DESIGNERSPARADISE.COM</a:t>
            </a:r>
            <a:endParaRPr lang="en-JM" dirty="0"/>
          </a:p>
        </p:txBody>
      </p:sp>
      <p:cxnSp>
        <p:nvCxnSpPr>
          <p:cNvPr id="9" name="Straight Connector 8"/>
          <p:cNvCxnSpPr/>
          <p:nvPr userDrawn="1"/>
        </p:nvCxnSpPr>
        <p:spPr>
          <a:xfrm>
            <a:off x="812800" y="6275388"/>
            <a:ext cx="10463213" cy="19050"/>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0775" y="6145213"/>
            <a:ext cx="481013" cy="304800"/>
          </a:xfrm>
          <a:prstGeom prst="rect">
            <a:avLst/>
          </a:prstGeom>
        </p:spPr>
        <p:txBody>
          <a:bodyPr vert="horz" wrap="square" lIns="91436" tIns="45718" rIns="91436" bIns="45718" numCol="1" anchor="ctr" anchorCtr="0" compatLnSpc="1">
            <a:prstTxWarp prst="textNoShape">
              <a:avLst/>
            </a:prstTxWarp>
          </a:bodyPr>
          <a:lstStyle>
            <a:lvl1pPr algn="ctr">
              <a:defRPr sz="1600">
                <a:solidFill>
                  <a:srgbClr val="7F7F7F"/>
                </a:solidFill>
                <a:latin typeface="Impact" pitchFamily="34" charset="0"/>
                <a:ea typeface="等线"/>
              </a:defRPr>
            </a:lvl1pPr>
          </a:lstStyle>
          <a:p>
            <a:pPr>
              <a:defRPr/>
            </a:pPr>
            <a:fld id="{512BD47D-C919-4B1A-8304-4B52DB033D60}" type="slidenum">
              <a:rPr lang="en-JM" altLang="zh-CN"/>
              <a:pPr>
                <a:defRPr/>
              </a:pPr>
              <a:t>‹#›</a:t>
            </a:fld>
            <a:endParaRPr lang="en-JM" altLang="zh-CN"/>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Lst>
  <p:timing>
    <p:tnLst>
      <p:par>
        <p:cTn id="1" dur="indefinite" restart="never" nodeType="tmRoot"/>
      </p:par>
    </p:tnLst>
  </p:timing>
  <p:hf hdr="0" ftr="0" dt="0"/>
  <p:txStyles>
    <p:titleStyle>
      <a:lvl1pPr algn="l" defTabSz="1217613" rtl="0" eaLnBrk="0" fontAlgn="base" hangingPunct="0">
        <a:spcBef>
          <a:spcPct val="0"/>
        </a:spcBef>
        <a:spcAft>
          <a:spcPct val="0"/>
        </a:spcAft>
        <a:defRPr sz="4600" kern="1200">
          <a:solidFill>
            <a:srgbClr val="17375E"/>
          </a:solidFill>
          <a:latin typeface="Signika"/>
          <a:ea typeface="Open Sans Extrabold" pitchFamily="34" charset="0"/>
          <a:cs typeface="Signika"/>
        </a:defRPr>
      </a:lvl1pPr>
      <a:lvl2pPr algn="l" defTabSz="1217613" rtl="0" eaLnBrk="0" fontAlgn="base" hangingPunct="0">
        <a:spcBef>
          <a:spcPct val="0"/>
        </a:spcBef>
        <a:spcAft>
          <a:spcPct val="0"/>
        </a:spcAft>
        <a:defRPr sz="4600">
          <a:solidFill>
            <a:srgbClr val="17375E"/>
          </a:solidFill>
          <a:latin typeface="Signika"/>
          <a:ea typeface="Open Sans Extrabold"/>
          <a:cs typeface="Signika"/>
        </a:defRPr>
      </a:lvl2pPr>
      <a:lvl3pPr algn="l" defTabSz="1217613" rtl="0" eaLnBrk="0" fontAlgn="base" hangingPunct="0">
        <a:spcBef>
          <a:spcPct val="0"/>
        </a:spcBef>
        <a:spcAft>
          <a:spcPct val="0"/>
        </a:spcAft>
        <a:defRPr sz="4600">
          <a:solidFill>
            <a:srgbClr val="17375E"/>
          </a:solidFill>
          <a:latin typeface="Signika"/>
          <a:ea typeface="Open Sans Extrabold"/>
          <a:cs typeface="Signika"/>
        </a:defRPr>
      </a:lvl3pPr>
      <a:lvl4pPr algn="l" defTabSz="1217613" rtl="0" eaLnBrk="0" fontAlgn="base" hangingPunct="0">
        <a:spcBef>
          <a:spcPct val="0"/>
        </a:spcBef>
        <a:spcAft>
          <a:spcPct val="0"/>
        </a:spcAft>
        <a:defRPr sz="4600">
          <a:solidFill>
            <a:srgbClr val="17375E"/>
          </a:solidFill>
          <a:latin typeface="Signika"/>
          <a:ea typeface="Open Sans Extrabold"/>
          <a:cs typeface="Signika"/>
        </a:defRPr>
      </a:lvl4pPr>
      <a:lvl5pPr algn="l" defTabSz="1217613" rtl="0" eaLnBrk="0" fontAlgn="base" hangingPunct="0">
        <a:spcBef>
          <a:spcPct val="0"/>
        </a:spcBef>
        <a:spcAft>
          <a:spcPct val="0"/>
        </a:spcAft>
        <a:defRPr sz="4600">
          <a:solidFill>
            <a:srgbClr val="17375E"/>
          </a:solidFill>
          <a:latin typeface="Signika"/>
          <a:ea typeface="Open Sans Extrabold"/>
          <a:cs typeface="Signika"/>
        </a:defRPr>
      </a:lvl5pPr>
      <a:lvl6pPr marL="457200" algn="l" defTabSz="1217613" rtl="0" fontAlgn="base">
        <a:spcBef>
          <a:spcPct val="0"/>
        </a:spcBef>
        <a:spcAft>
          <a:spcPct val="0"/>
        </a:spcAft>
        <a:defRPr sz="4600">
          <a:solidFill>
            <a:srgbClr val="17375E"/>
          </a:solidFill>
          <a:latin typeface="Signika"/>
          <a:ea typeface="Open Sans Extrabold"/>
          <a:cs typeface="Signika"/>
        </a:defRPr>
      </a:lvl6pPr>
      <a:lvl7pPr marL="914400" algn="l" defTabSz="1217613" rtl="0" fontAlgn="base">
        <a:spcBef>
          <a:spcPct val="0"/>
        </a:spcBef>
        <a:spcAft>
          <a:spcPct val="0"/>
        </a:spcAft>
        <a:defRPr sz="4600">
          <a:solidFill>
            <a:srgbClr val="17375E"/>
          </a:solidFill>
          <a:latin typeface="Signika"/>
          <a:ea typeface="Open Sans Extrabold"/>
          <a:cs typeface="Signika"/>
        </a:defRPr>
      </a:lvl7pPr>
      <a:lvl8pPr marL="1371600" algn="l" defTabSz="1217613" rtl="0" fontAlgn="base">
        <a:spcBef>
          <a:spcPct val="0"/>
        </a:spcBef>
        <a:spcAft>
          <a:spcPct val="0"/>
        </a:spcAft>
        <a:defRPr sz="4600">
          <a:solidFill>
            <a:srgbClr val="17375E"/>
          </a:solidFill>
          <a:latin typeface="Signika"/>
          <a:ea typeface="Open Sans Extrabold"/>
          <a:cs typeface="Signika"/>
        </a:defRPr>
      </a:lvl8pPr>
      <a:lvl9pPr marL="1828800" algn="l" defTabSz="1217613" rtl="0" fontAlgn="base">
        <a:spcBef>
          <a:spcPct val="0"/>
        </a:spcBef>
        <a:spcAft>
          <a:spcPct val="0"/>
        </a:spcAft>
        <a:defRPr sz="4600">
          <a:solidFill>
            <a:srgbClr val="17375E"/>
          </a:solidFill>
          <a:latin typeface="Signika"/>
          <a:ea typeface="Open Sans Extrabold"/>
          <a:cs typeface="Signika"/>
        </a:defRPr>
      </a:lvl9pPr>
    </p:titleStyle>
    <p:bodyStyle>
      <a:lvl1pPr marL="455613" indent="-455613" algn="l" defTabSz="1217613" rtl="0" eaLnBrk="0" fontAlgn="base" hangingPunct="0">
        <a:spcBef>
          <a:spcPct val="20000"/>
        </a:spcBef>
        <a:spcAft>
          <a:spcPct val="0"/>
        </a:spcAft>
        <a:buFont typeface="Arial" charset="0"/>
        <a:buChar char="•"/>
        <a:defRPr sz="2700" kern="1200">
          <a:solidFill>
            <a:srgbClr val="17375E"/>
          </a:solidFill>
          <a:latin typeface="+mn-lt"/>
          <a:ea typeface="+mn-ea"/>
          <a:cs typeface="+mn-cs"/>
        </a:defRPr>
      </a:lvl1pPr>
      <a:lvl2pPr marL="989013" indent="-379413" algn="l" defTabSz="1217613" rtl="0" eaLnBrk="0" fontAlgn="base" hangingPunct="0">
        <a:spcBef>
          <a:spcPct val="20000"/>
        </a:spcBef>
        <a:spcAft>
          <a:spcPct val="0"/>
        </a:spcAft>
        <a:buFont typeface="Arial" charset="0"/>
        <a:buChar char="–"/>
        <a:defRPr sz="2400" kern="1200">
          <a:solidFill>
            <a:srgbClr val="17375E"/>
          </a:solidFill>
          <a:latin typeface="+mn-lt"/>
          <a:ea typeface="+mn-ea"/>
          <a:cs typeface="+mn-cs"/>
        </a:defRPr>
      </a:lvl2pPr>
      <a:lvl3pPr marL="1522413" indent="-303213" algn="l" defTabSz="1217613" rtl="0" eaLnBrk="0" fontAlgn="base" hangingPunct="0">
        <a:spcBef>
          <a:spcPct val="20000"/>
        </a:spcBef>
        <a:spcAft>
          <a:spcPct val="0"/>
        </a:spcAft>
        <a:buFont typeface="Arial" charset="0"/>
        <a:buChar char="•"/>
        <a:defRPr sz="2200" kern="1200">
          <a:solidFill>
            <a:srgbClr val="17375E"/>
          </a:solidFill>
          <a:latin typeface="+mn-lt"/>
          <a:ea typeface="+mn-ea"/>
          <a:cs typeface="+mn-cs"/>
        </a:defRPr>
      </a:lvl3pPr>
      <a:lvl4pPr marL="2132013" indent="-303213" algn="l" defTabSz="1217613" rtl="0" eaLnBrk="0" fontAlgn="base" hangingPunct="0">
        <a:spcBef>
          <a:spcPct val="20000"/>
        </a:spcBef>
        <a:spcAft>
          <a:spcPct val="0"/>
        </a:spcAft>
        <a:buFont typeface="Arial" charset="0"/>
        <a:buChar char="–"/>
        <a:defRPr sz="1900" kern="1200">
          <a:solidFill>
            <a:srgbClr val="17375E"/>
          </a:solidFill>
          <a:latin typeface="+mn-lt"/>
          <a:ea typeface="+mn-ea"/>
          <a:cs typeface="+mn-cs"/>
        </a:defRPr>
      </a:lvl4pPr>
      <a:lvl5pPr marL="2741613" indent="-303213" algn="l" defTabSz="1217613" rtl="0" eaLnBrk="0" fontAlgn="base" hangingPunct="0">
        <a:spcBef>
          <a:spcPct val="20000"/>
        </a:spcBef>
        <a:spcAft>
          <a:spcPct val="0"/>
        </a:spcAft>
        <a:buFont typeface="Arial" charset="0"/>
        <a:buChar char="»"/>
        <a:defRPr sz="1900" kern="1200">
          <a:solidFill>
            <a:srgbClr val="17375E"/>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6F6F6"/>
        </a:solidFill>
        <a:effectLst/>
      </p:bgPr>
    </p:bg>
    <p:spTree>
      <p:nvGrpSpPr>
        <p:cNvPr id="1" name=""/>
        <p:cNvGrpSpPr/>
        <p:nvPr/>
      </p:nvGrpSpPr>
      <p:grpSpPr>
        <a:xfrm>
          <a:off x="0" y="0"/>
          <a:ext cx="0" cy="0"/>
          <a:chOff x="0" y="0"/>
          <a:chExt cx="0" cy="0"/>
        </a:xfrm>
      </p:grpSpPr>
      <p:pic>
        <p:nvPicPr>
          <p:cNvPr id="17410" name="Picture 9" descr="hexa.png"/>
          <p:cNvPicPr>
            <a:picLocks noChangeAspect="1"/>
          </p:cNvPicPr>
          <p:nvPr userDrawn="1"/>
        </p:nvPicPr>
        <p:blipFill>
          <a:blip r:embed="rId5"/>
          <a:srcRect/>
          <a:stretch>
            <a:fillRect/>
          </a:stretch>
        </p:blipFill>
        <p:spPr bwMode="auto">
          <a:xfrm>
            <a:off x="0" y="0"/>
            <a:ext cx="12190413" cy="6859588"/>
          </a:xfrm>
          <a:prstGeom prst="rect">
            <a:avLst/>
          </a:prstGeom>
          <a:noFill/>
          <a:ln w="9525">
            <a:noFill/>
            <a:miter lim="800000"/>
            <a:headEnd/>
            <a:tailEnd/>
          </a:ln>
        </p:spPr>
      </p:pic>
      <p:sp>
        <p:nvSpPr>
          <p:cNvPr id="17411" name="Title Placeholder 1"/>
          <p:cNvSpPr>
            <a:spLocks noGrp="1"/>
          </p:cNvSpPr>
          <p:nvPr>
            <p:ph type="title"/>
          </p:nvPr>
        </p:nvSpPr>
        <p:spPr bwMode="auto">
          <a:xfrm>
            <a:off x="609600" y="355600"/>
            <a:ext cx="10971213"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ltLang="zh-CN" smtClean="0"/>
              <a:t>Click to edit Master title style</a:t>
            </a:r>
            <a:endParaRPr lang="en-JM" altLang="zh-CN" smtClean="0"/>
          </a:p>
        </p:txBody>
      </p:sp>
      <p:sp>
        <p:nvSpPr>
          <p:cNvPr id="17412" name="Text Placeholder 2"/>
          <p:cNvSpPr>
            <a:spLocks noGrp="1"/>
          </p:cNvSpPr>
          <p:nvPr>
            <p:ph type="body" idx="1"/>
          </p:nvPr>
        </p:nvSpPr>
        <p:spPr bwMode="auto">
          <a:xfrm>
            <a:off x="609600" y="1600200"/>
            <a:ext cx="10971213" cy="4167188"/>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JM" altLang="zh-CN" smtClean="0"/>
          </a:p>
        </p:txBody>
      </p:sp>
      <p:sp>
        <p:nvSpPr>
          <p:cNvPr id="11" name="Freeform 5"/>
          <p:cNvSpPr>
            <a:spLocks/>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lIns="91436" tIns="45718" rIns="91436" bIns="45718"/>
          <a:lstStyle/>
          <a:p>
            <a:pPr fontAlgn="auto">
              <a:spcBef>
                <a:spcPts val="0"/>
              </a:spcBef>
              <a:spcAft>
                <a:spcPts val="0"/>
              </a:spcAft>
              <a:defRPr/>
            </a:pPr>
            <a:endParaRPr lang="zh-CN" altLang="en-US">
              <a:solidFill>
                <a:prstClr val="black"/>
              </a:solidFill>
              <a:latin typeface="Calibri"/>
              <a:ea typeface="宋体" panose="02010600030101010101" pitchFamily="2" charset="-122"/>
              <a:cs typeface="+mn-cs"/>
            </a:endParaRPr>
          </a:p>
        </p:txBody>
      </p:sp>
      <p:sp>
        <p:nvSpPr>
          <p:cNvPr id="4" name="Date Placeholder 3"/>
          <p:cNvSpPr>
            <a:spLocks noGrp="1"/>
          </p:cNvSpPr>
          <p:nvPr>
            <p:ph type="dt" sz="half" idx="2"/>
          </p:nvPr>
        </p:nvSpPr>
        <p:spPr>
          <a:xfrm>
            <a:off x="8939213" y="177800"/>
            <a:ext cx="2844800" cy="365125"/>
          </a:xfrm>
          <a:prstGeom prst="rect">
            <a:avLst/>
          </a:prstGeom>
        </p:spPr>
        <p:txBody>
          <a:bodyPr vert="horz" lIns="91436" tIns="45718" rIns="91436" bIns="45718" rtlCol="0" anchor="ctr"/>
          <a:lstStyle>
            <a:lvl1pPr algn="l" fontAlgn="auto">
              <a:spcBef>
                <a:spcPts val="0"/>
              </a:spcBef>
              <a:spcAft>
                <a:spcPts val="0"/>
              </a:spcAft>
              <a:defRPr sz="1600">
                <a:solidFill>
                  <a:prstClr val="black">
                    <a:tint val="75000"/>
                  </a:prstClr>
                </a:solidFill>
                <a:latin typeface="+mn-lt"/>
                <a:ea typeface="+mn-ea"/>
                <a:cs typeface="+mn-cs"/>
              </a:defRPr>
            </a:lvl1pPr>
          </a:lstStyle>
          <a:p>
            <a:pPr>
              <a:defRPr/>
            </a:pPr>
            <a:fld id="{A6620504-D840-6A40-90BC-6F3747762FA2}" type="datetime1">
              <a:rPr lang="en-JM"/>
              <a:pPr>
                <a:defRPr/>
              </a:pPr>
              <a:t>17/12/2017</a:t>
            </a:fld>
            <a:endParaRPr lang="en-JM" dirty="0"/>
          </a:p>
        </p:txBody>
      </p:sp>
      <p:sp>
        <p:nvSpPr>
          <p:cNvPr id="5" name="Footer Placeholder 4"/>
          <p:cNvSpPr>
            <a:spLocks noGrp="1"/>
          </p:cNvSpPr>
          <p:nvPr>
            <p:ph type="ftr" sz="quarter" idx="3"/>
          </p:nvPr>
        </p:nvSpPr>
        <p:spPr>
          <a:xfrm>
            <a:off x="4165600" y="6334125"/>
            <a:ext cx="3859213" cy="365125"/>
          </a:xfrm>
          <a:prstGeom prst="rect">
            <a:avLst/>
          </a:prstGeom>
        </p:spPr>
        <p:txBody>
          <a:bodyPr vert="horz" lIns="91436" tIns="45718" rIns="91436" bIns="45718" rtlCol="0" anchor="ctr"/>
          <a:lstStyle>
            <a:lvl1pPr algn="ctr" fontAlgn="auto">
              <a:spcBef>
                <a:spcPts val="0"/>
              </a:spcBef>
              <a:spcAft>
                <a:spcPts val="0"/>
              </a:spcAft>
              <a:defRPr sz="1600">
                <a:solidFill>
                  <a:prstClr val="white">
                    <a:lumMod val="65000"/>
                  </a:prstClr>
                </a:solidFill>
                <a:latin typeface="+mn-lt"/>
                <a:ea typeface="+mn-ea"/>
                <a:cs typeface="+mn-cs"/>
              </a:defRPr>
            </a:lvl1pPr>
          </a:lstStyle>
          <a:p>
            <a:pPr>
              <a:defRPr/>
            </a:pPr>
            <a:r>
              <a:rPr lang="en-JM"/>
              <a:t>WWW.DESIGNERSPARADISE.COM</a:t>
            </a:r>
            <a:endParaRPr lang="en-JM" dirty="0"/>
          </a:p>
        </p:txBody>
      </p:sp>
      <p:cxnSp>
        <p:nvCxnSpPr>
          <p:cNvPr id="9" name="Straight Connector 8"/>
          <p:cNvCxnSpPr/>
          <p:nvPr userDrawn="1"/>
        </p:nvCxnSpPr>
        <p:spPr>
          <a:xfrm>
            <a:off x="812800" y="6275388"/>
            <a:ext cx="10463213" cy="19050"/>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0775" y="6145213"/>
            <a:ext cx="481013" cy="304800"/>
          </a:xfrm>
          <a:prstGeom prst="rect">
            <a:avLst/>
          </a:prstGeom>
        </p:spPr>
        <p:txBody>
          <a:bodyPr vert="horz" wrap="square" lIns="91436" tIns="45718" rIns="91436" bIns="45718" numCol="1" anchor="ctr" anchorCtr="0" compatLnSpc="1">
            <a:prstTxWarp prst="textNoShape">
              <a:avLst/>
            </a:prstTxWarp>
          </a:bodyPr>
          <a:lstStyle>
            <a:lvl1pPr algn="ctr">
              <a:defRPr sz="1600">
                <a:solidFill>
                  <a:srgbClr val="7F7F7F"/>
                </a:solidFill>
                <a:latin typeface="Impact" pitchFamily="34" charset="0"/>
                <a:ea typeface="等线"/>
              </a:defRPr>
            </a:lvl1pPr>
          </a:lstStyle>
          <a:p>
            <a:pPr>
              <a:defRPr/>
            </a:pPr>
            <a:fld id="{1E57CF81-5388-484C-8050-2A0BE86EFD7A}" type="slidenum">
              <a:rPr lang="en-JM" altLang="zh-CN"/>
              <a:pPr>
                <a:defRPr/>
              </a:pPr>
              <a:t>‹#›</a:t>
            </a:fld>
            <a:endParaRPr lang="en-JM" altLang="zh-CN"/>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Lst>
  <p:timing>
    <p:tnLst>
      <p:par>
        <p:cTn id="1" dur="indefinite" restart="never" nodeType="tmRoot"/>
      </p:par>
    </p:tnLst>
  </p:timing>
  <p:hf hdr="0" ftr="0" dt="0"/>
  <p:txStyles>
    <p:titleStyle>
      <a:lvl1pPr algn="l" defTabSz="1217613" rtl="0" eaLnBrk="0" fontAlgn="base" hangingPunct="0">
        <a:spcBef>
          <a:spcPct val="0"/>
        </a:spcBef>
        <a:spcAft>
          <a:spcPct val="0"/>
        </a:spcAft>
        <a:defRPr sz="4600" kern="1200">
          <a:solidFill>
            <a:srgbClr val="17375E"/>
          </a:solidFill>
          <a:latin typeface="Signika"/>
          <a:ea typeface="Open Sans Extrabold" pitchFamily="34" charset="0"/>
          <a:cs typeface="Signika"/>
        </a:defRPr>
      </a:lvl1pPr>
      <a:lvl2pPr algn="l" defTabSz="1217613" rtl="0" eaLnBrk="0" fontAlgn="base" hangingPunct="0">
        <a:spcBef>
          <a:spcPct val="0"/>
        </a:spcBef>
        <a:spcAft>
          <a:spcPct val="0"/>
        </a:spcAft>
        <a:defRPr sz="4600">
          <a:solidFill>
            <a:srgbClr val="17375E"/>
          </a:solidFill>
          <a:latin typeface="Signika"/>
          <a:ea typeface="Open Sans Extrabold"/>
          <a:cs typeface="Signika"/>
        </a:defRPr>
      </a:lvl2pPr>
      <a:lvl3pPr algn="l" defTabSz="1217613" rtl="0" eaLnBrk="0" fontAlgn="base" hangingPunct="0">
        <a:spcBef>
          <a:spcPct val="0"/>
        </a:spcBef>
        <a:spcAft>
          <a:spcPct val="0"/>
        </a:spcAft>
        <a:defRPr sz="4600">
          <a:solidFill>
            <a:srgbClr val="17375E"/>
          </a:solidFill>
          <a:latin typeface="Signika"/>
          <a:ea typeface="Open Sans Extrabold"/>
          <a:cs typeface="Signika"/>
        </a:defRPr>
      </a:lvl3pPr>
      <a:lvl4pPr algn="l" defTabSz="1217613" rtl="0" eaLnBrk="0" fontAlgn="base" hangingPunct="0">
        <a:spcBef>
          <a:spcPct val="0"/>
        </a:spcBef>
        <a:spcAft>
          <a:spcPct val="0"/>
        </a:spcAft>
        <a:defRPr sz="4600">
          <a:solidFill>
            <a:srgbClr val="17375E"/>
          </a:solidFill>
          <a:latin typeface="Signika"/>
          <a:ea typeface="Open Sans Extrabold"/>
          <a:cs typeface="Signika"/>
        </a:defRPr>
      </a:lvl4pPr>
      <a:lvl5pPr algn="l" defTabSz="1217613" rtl="0" eaLnBrk="0" fontAlgn="base" hangingPunct="0">
        <a:spcBef>
          <a:spcPct val="0"/>
        </a:spcBef>
        <a:spcAft>
          <a:spcPct val="0"/>
        </a:spcAft>
        <a:defRPr sz="4600">
          <a:solidFill>
            <a:srgbClr val="17375E"/>
          </a:solidFill>
          <a:latin typeface="Signika"/>
          <a:ea typeface="Open Sans Extrabold"/>
          <a:cs typeface="Signika"/>
        </a:defRPr>
      </a:lvl5pPr>
      <a:lvl6pPr marL="457200" algn="l" defTabSz="1217613" rtl="0" fontAlgn="base">
        <a:spcBef>
          <a:spcPct val="0"/>
        </a:spcBef>
        <a:spcAft>
          <a:spcPct val="0"/>
        </a:spcAft>
        <a:defRPr sz="4600">
          <a:solidFill>
            <a:srgbClr val="17375E"/>
          </a:solidFill>
          <a:latin typeface="Signika"/>
          <a:ea typeface="Open Sans Extrabold"/>
          <a:cs typeface="Signika"/>
        </a:defRPr>
      </a:lvl6pPr>
      <a:lvl7pPr marL="914400" algn="l" defTabSz="1217613" rtl="0" fontAlgn="base">
        <a:spcBef>
          <a:spcPct val="0"/>
        </a:spcBef>
        <a:spcAft>
          <a:spcPct val="0"/>
        </a:spcAft>
        <a:defRPr sz="4600">
          <a:solidFill>
            <a:srgbClr val="17375E"/>
          </a:solidFill>
          <a:latin typeface="Signika"/>
          <a:ea typeface="Open Sans Extrabold"/>
          <a:cs typeface="Signika"/>
        </a:defRPr>
      </a:lvl7pPr>
      <a:lvl8pPr marL="1371600" algn="l" defTabSz="1217613" rtl="0" fontAlgn="base">
        <a:spcBef>
          <a:spcPct val="0"/>
        </a:spcBef>
        <a:spcAft>
          <a:spcPct val="0"/>
        </a:spcAft>
        <a:defRPr sz="4600">
          <a:solidFill>
            <a:srgbClr val="17375E"/>
          </a:solidFill>
          <a:latin typeface="Signika"/>
          <a:ea typeface="Open Sans Extrabold"/>
          <a:cs typeface="Signika"/>
        </a:defRPr>
      </a:lvl8pPr>
      <a:lvl9pPr marL="1828800" algn="l" defTabSz="1217613" rtl="0" fontAlgn="base">
        <a:spcBef>
          <a:spcPct val="0"/>
        </a:spcBef>
        <a:spcAft>
          <a:spcPct val="0"/>
        </a:spcAft>
        <a:defRPr sz="4600">
          <a:solidFill>
            <a:srgbClr val="17375E"/>
          </a:solidFill>
          <a:latin typeface="Signika"/>
          <a:ea typeface="Open Sans Extrabold"/>
          <a:cs typeface="Signika"/>
        </a:defRPr>
      </a:lvl9pPr>
    </p:titleStyle>
    <p:bodyStyle>
      <a:lvl1pPr marL="455613" indent="-455613" algn="l" defTabSz="1217613" rtl="0" eaLnBrk="0" fontAlgn="base" hangingPunct="0">
        <a:spcBef>
          <a:spcPct val="20000"/>
        </a:spcBef>
        <a:spcAft>
          <a:spcPct val="0"/>
        </a:spcAft>
        <a:buFont typeface="Arial" charset="0"/>
        <a:buChar char="•"/>
        <a:defRPr sz="2700" kern="1200">
          <a:solidFill>
            <a:srgbClr val="17375E"/>
          </a:solidFill>
          <a:latin typeface="+mn-lt"/>
          <a:ea typeface="+mn-ea"/>
          <a:cs typeface="+mn-cs"/>
        </a:defRPr>
      </a:lvl1pPr>
      <a:lvl2pPr marL="989013" indent="-379413" algn="l" defTabSz="1217613" rtl="0" eaLnBrk="0" fontAlgn="base" hangingPunct="0">
        <a:spcBef>
          <a:spcPct val="20000"/>
        </a:spcBef>
        <a:spcAft>
          <a:spcPct val="0"/>
        </a:spcAft>
        <a:buFont typeface="Arial" charset="0"/>
        <a:buChar char="–"/>
        <a:defRPr sz="2400" kern="1200">
          <a:solidFill>
            <a:srgbClr val="17375E"/>
          </a:solidFill>
          <a:latin typeface="+mn-lt"/>
          <a:ea typeface="+mn-ea"/>
          <a:cs typeface="+mn-cs"/>
        </a:defRPr>
      </a:lvl2pPr>
      <a:lvl3pPr marL="1522413" indent="-303213" algn="l" defTabSz="1217613" rtl="0" eaLnBrk="0" fontAlgn="base" hangingPunct="0">
        <a:spcBef>
          <a:spcPct val="20000"/>
        </a:spcBef>
        <a:spcAft>
          <a:spcPct val="0"/>
        </a:spcAft>
        <a:buFont typeface="Arial" charset="0"/>
        <a:buChar char="•"/>
        <a:defRPr sz="2200" kern="1200">
          <a:solidFill>
            <a:srgbClr val="17375E"/>
          </a:solidFill>
          <a:latin typeface="+mn-lt"/>
          <a:ea typeface="+mn-ea"/>
          <a:cs typeface="+mn-cs"/>
        </a:defRPr>
      </a:lvl3pPr>
      <a:lvl4pPr marL="2132013" indent="-303213" algn="l" defTabSz="1217613" rtl="0" eaLnBrk="0" fontAlgn="base" hangingPunct="0">
        <a:spcBef>
          <a:spcPct val="20000"/>
        </a:spcBef>
        <a:spcAft>
          <a:spcPct val="0"/>
        </a:spcAft>
        <a:buFont typeface="Arial" charset="0"/>
        <a:buChar char="–"/>
        <a:defRPr sz="1900" kern="1200">
          <a:solidFill>
            <a:srgbClr val="17375E"/>
          </a:solidFill>
          <a:latin typeface="+mn-lt"/>
          <a:ea typeface="+mn-ea"/>
          <a:cs typeface="+mn-cs"/>
        </a:defRPr>
      </a:lvl4pPr>
      <a:lvl5pPr marL="2741613" indent="-303213" algn="l" defTabSz="1217613" rtl="0" eaLnBrk="0" fontAlgn="base" hangingPunct="0">
        <a:spcBef>
          <a:spcPct val="20000"/>
        </a:spcBef>
        <a:spcAft>
          <a:spcPct val="0"/>
        </a:spcAft>
        <a:buFont typeface="Arial" charset="0"/>
        <a:buChar char="»"/>
        <a:defRPr sz="1900" kern="1200">
          <a:solidFill>
            <a:srgbClr val="17375E"/>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6F6F6"/>
        </a:solidFill>
        <a:effectLst/>
      </p:bgPr>
    </p:bg>
    <p:spTree>
      <p:nvGrpSpPr>
        <p:cNvPr id="1" name=""/>
        <p:cNvGrpSpPr/>
        <p:nvPr/>
      </p:nvGrpSpPr>
      <p:grpSpPr>
        <a:xfrm>
          <a:off x="0" y="0"/>
          <a:ext cx="0" cy="0"/>
          <a:chOff x="0" y="0"/>
          <a:chExt cx="0" cy="0"/>
        </a:xfrm>
      </p:grpSpPr>
      <p:pic>
        <p:nvPicPr>
          <p:cNvPr id="21506" name="Picture 9" descr="hexa.png"/>
          <p:cNvPicPr>
            <a:picLocks noChangeAspect="1"/>
          </p:cNvPicPr>
          <p:nvPr userDrawn="1"/>
        </p:nvPicPr>
        <p:blipFill>
          <a:blip r:embed="rId5"/>
          <a:srcRect/>
          <a:stretch>
            <a:fillRect/>
          </a:stretch>
        </p:blipFill>
        <p:spPr bwMode="auto">
          <a:xfrm>
            <a:off x="0" y="0"/>
            <a:ext cx="12190413" cy="6859588"/>
          </a:xfrm>
          <a:prstGeom prst="rect">
            <a:avLst/>
          </a:prstGeom>
          <a:noFill/>
          <a:ln w="9525">
            <a:noFill/>
            <a:miter lim="800000"/>
            <a:headEnd/>
            <a:tailEnd/>
          </a:ln>
        </p:spPr>
      </p:pic>
      <p:sp>
        <p:nvSpPr>
          <p:cNvPr id="21507" name="Title Placeholder 1"/>
          <p:cNvSpPr>
            <a:spLocks noGrp="1"/>
          </p:cNvSpPr>
          <p:nvPr>
            <p:ph type="title"/>
          </p:nvPr>
        </p:nvSpPr>
        <p:spPr bwMode="auto">
          <a:xfrm>
            <a:off x="609600" y="355600"/>
            <a:ext cx="10971213"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ltLang="zh-CN" smtClean="0"/>
              <a:t>Click to edit Master title style</a:t>
            </a:r>
            <a:endParaRPr lang="en-JM" altLang="zh-CN" smtClean="0"/>
          </a:p>
        </p:txBody>
      </p:sp>
      <p:sp>
        <p:nvSpPr>
          <p:cNvPr id="21508" name="Text Placeholder 2"/>
          <p:cNvSpPr>
            <a:spLocks noGrp="1"/>
          </p:cNvSpPr>
          <p:nvPr>
            <p:ph type="body" idx="1"/>
          </p:nvPr>
        </p:nvSpPr>
        <p:spPr bwMode="auto">
          <a:xfrm>
            <a:off x="609600" y="1600200"/>
            <a:ext cx="10971213" cy="4167188"/>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JM" altLang="zh-CN" smtClean="0"/>
          </a:p>
        </p:txBody>
      </p:sp>
      <p:sp>
        <p:nvSpPr>
          <p:cNvPr id="11" name="Freeform 5"/>
          <p:cNvSpPr>
            <a:spLocks/>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lIns="91436" tIns="45718" rIns="91436" bIns="45718"/>
          <a:lstStyle/>
          <a:p>
            <a:pPr fontAlgn="auto">
              <a:spcBef>
                <a:spcPts val="0"/>
              </a:spcBef>
              <a:spcAft>
                <a:spcPts val="0"/>
              </a:spcAft>
              <a:defRPr/>
            </a:pPr>
            <a:endParaRPr lang="zh-CN" altLang="en-US">
              <a:solidFill>
                <a:prstClr val="black"/>
              </a:solidFill>
              <a:latin typeface="Calibri"/>
              <a:ea typeface="宋体" panose="02010600030101010101" pitchFamily="2" charset="-122"/>
              <a:cs typeface="+mn-cs"/>
            </a:endParaRPr>
          </a:p>
        </p:txBody>
      </p:sp>
      <p:sp>
        <p:nvSpPr>
          <p:cNvPr id="4" name="Date Placeholder 3"/>
          <p:cNvSpPr>
            <a:spLocks noGrp="1"/>
          </p:cNvSpPr>
          <p:nvPr>
            <p:ph type="dt" sz="half" idx="2"/>
          </p:nvPr>
        </p:nvSpPr>
        <p:spPr>
          <a:xfrm>
            <a:off x="8939213" y="177800"/>
            <a:ext cx="2844800" cy="365125"/>
          </a:xfrm>
          <a:prstGeom prst="rect">
            <a:avLst/>
          </a:prstGeom>
        </p:spPr>
        <p:txBody>
          <a:bodyPr vert="horz" lIns="91436" tIns="45718" rIns="91436" bIns="45718" rtlCol="0" anchor="ctr"/>
          <a:lstStyle>
            <a:lvl1pPr algn="l" fontAlgn="auto">
              <a:spcBef>
                <a:spcPts val="0"/>
              </a:spcBef>
              <a:spcAft>
                <a:spcPts val="0"/>
              </a:spcAft>
              <a:defRPr sz="1600">
                <a:solidFill>
                  <a:prstClr val="black">
                    <a:tint val="75000"/>
                  </a:prstClr>
                </a:solidFill>
                <a:latin typeface="+mn-lt"/>
                <a:ea typeface="+mn-ea"/>
                <a:cs typeface="+mn-cs"/>
              </a:defRPr>
            </a:lvl1pPr>
          </a:lstStyle>
          <a:p>
            <a:pPr>
              <a:defRPr/>
            </a:pPr>
            <a:fld id="{A6620504-D840-6A40-90BC-6F3747762FA2}" type="datetime1">
              <a:rPr lang="en-JM"/>
              <a:pPr>
                <a:defRPr/>
              </a:pPr>
              <a:t>17/12/2017</a:t>
            </a:fld>
            <a:endParaRPr lang="en-JM" dirty="0"/>
          </a:p>
        </p:txBody>
      </p:sp>
      <p:sp>
        <p:nvSpPr>
          <p:cNvPr id="5" name="Footer Placeholder 4"/>
          <p:cNvSpPr>
            <a:spLocks noGrp="1"/>
          </p:cNvSpPr>
          <p:nvPr>
            <p:ph type="ftr" sz="quarter" idx="3"/>
          </p:nvPr>
        </p:nvSpPr>
        <p:spPr>
          <a:xfrm>
            <a:off x="4165600" y="6334125"/>
            <a:ext cx="3859213" cy="365125"/>
          </a:xfrm>
          <a:prstGeom prst="rect">
            <a:avLst/>
          </a:prstGeom>
        </p:spPr>
        <p:txBody>
          <a:bodyPr vert="horz" lIns="91436" tIns="45718" rIns="91436" bIns="45718" rtlCol="0" anchor="ctr"/>
          <a:lstStyle>
            <a:lvl1pPr algn="ctr" fontAlgn="auto">
              <a:spcBef>
                <a:spcPts val="0"/>
              </a:spcBef>
              <a:spcAft>
                <a:spcPts val="0"/>
              </a:spcAft>
              <a:defRPr sz="1600">
                <a:solidFill>
                  <a:prstClr val="white">
                    <a:lumMod val="65000"/>
                  </a:prstClr>
                </a:solidFill>
                <a:latin typeface="+mn-lt"/>
                <a:ea typeface="+mn-ea"/>
                <a:cs typeface="+mn-cs"/>
              </a:defRPr>
            </a:lvl1pPr>
          </a:lstStyle>
          <a:p>
            <a:pPr>
              <a:defRPr/>
            </a:pPr>
            <a:r>
              <a:rPr lang="en-JM"/>
              <a:t>WWW.DESIGNERSPARADISE.COM</a:t>
            </a:r>
            <a:endParaRPr lang="en-JM" dirty="0"/>
          </a:p>
        </p:txBody>
      </p:sp>
      <p:cxnSp>
        <p:nvCxnSpPr>
          <p:cNvPr id="9" name="Straight Connector 8"/>
          <p:cNvCxnSpPr/>
          <p:nvPr userDrawn="1"/>
        </p:nvCxnSpPr>
        <p:spPr>
          <a:xfrm>
            <a:off x="812800" y="6275388"/>
            <a:ext cx="10463213" cy="19050"/>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0775" y="6145213"/>
            <a:ext cx="481013" cy="304800"/>
          </a:xfrm>
          <a:prstGeom prst="rect">
            <a:avLst/>
          </a:prstGeom>
        </p:spPr>
        <p:txBody>
          <a:bodyPr vert="horz" wrap="square" lIns="91436" tIns="45718" rIns="91436" bIns="45718" numCol="1" anchor="ctr" anchorCtr="0" compatLnSpc="1">
            <a:prstTxWarp prst="textNoShape">
              <a:avLst/>
            </a:prstTxWarp>
          </a:bodyPr>
          <a:lstStyle>
            <a:lvl1pPr algn="ctr">
              <a:defRPr sz="1600">
                <a:solidFill>
                  <a:srgbClr val="7F7F7F"/>
                </a:solidFill>
                <a:latin typeface="Impact" pitchFamily="34" charset="0"/>
                <a:ea typeface="等线"/>
              </a:defRPr>
            </a:lvl1pPr>
          </a:lstStyle>
          <a:p>
            <a:pPr>
              <a:defRPr/>
            </a:pPr>
            <a:fld id="{20A2675C-4C61-4ECF-AC1A-B22E66266196}" type="slidenum">
              <a:rPr lang="en-JM" altLang="zh-CN"/>
              <a:pPr>
                <a:defRPr/>
              </a:pPr>
              <a:t>‹#›</a:t>
            </a:fld>
            <a:endParaRPr lang="en-JM" altLang="zh-CN"/>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Lst>
  <p:timing>
    <p:tnLst>
      <p:par>
        <p:cTn id="1" dur="indefinite" restart="never" nodeType="tmRoot"/>
      </p:par>
    </p:tnLst>
  </p:timing>
  <p:hf hdr="0" ftr="0" dt="0"/>
  <p:txStyles>
    <p:titleStyle>
      <a:lvl1pPr algn="l" defTabSz="1217613" rtl="0" eaLnBrk="0" fontAlgn="base" hangingPunct="0">
        <a:spcBef>
          <a:spcPct val="0"/>
        </a:spcBef>
        <a:spcAft>
          <a:spcPct val="0"/>
        </a:spcAft>
        <a:defRPr sz="4600" kern="1200">
          <a:solidFill>
            <a:srgbClr val="17375E"/>
          </a:solidFill>
          <a:latin typeface="Signika"/>
          <a:ea typeface="Open Sans Extrabold" pitchFamily="34" charset="0"/>
          <a:cs typeface="Signika"/>
        </a:defRPr>
      </a:lvl1pPr>
      <a:lvl2pPr algn="l" defTabSz="1217613" rtl="0" eaLnBrk="0" fontAlgn="base" hangingPunct="0">
        <a:spcBef>
          <a:spcPct val="0"/>
        </a:spcBef>
        <a:spcAft>
          <a:spcPct val="0"/>
        </a:spcAft>
        <a:defRPr sz="4600">
          <a:solidFill>
            <a:srgbClr val="17375E"/>
          </a:solidFill>
          <a:latin typeface="Signika"/>
          <a:ea typeface="Open Sans Extrabold"/>
          <a:cs typeface="Signika"/>
        </a:defRPr>
      </a:lvl2pPr>
      <a:lvl3pPr algn="l" defTabSz="1217613" rtl="0" eaLnBrk="0" fontAlgn="base" hangingPunct="0">
        <a:spcBef>
          <a:spcPct val="0"/>
        </a:spcBef>
        <a:spcAft>
          <a:spcPct val="0"/>
        </a:spcAft>
        <a:defRPr sz="4600">
          <a:solidFill>
            <a:srgbClr val="17375E"/>
          </a:solidFill>
          <a:latin typeface="Signika"/>
          <a:ea typeface="Open Sans Extrabold"/>
          <a:cs typeface="Signika"/>
        </a:defRPr>
      </a:lvl3pPr>
      <a:lvl4pPr algn="l" defTabSz="1217613" rtl="0" eaLnBrk="0" fontAlgn="base" hangingPunct="0">
        <a:spcBef>
          <a:spcPct val="0"/>
        </a:spcBef>
        <a:spcAft>
          <a:spcPct val="0"/>
        </a:spcAft>
        <a:defRPr sz="4600">
          <a:solidFill>
            <a:srgbClr val="17375E"/>
          </a:solidFill>
          <a:latin typeface="Signika"/>
          <a:ea typeface="Open Sans Extrabold"/>
          <a:cs typeface="Signika"/>
        </a:defRPr>
      </a:lvl4pPr>
      <a:lvl5pPr algn="l" defTabSz="1217613" rtl="0" eaLnBrk="0" fontAlgn="base" hangingPunct="0">
        <a:spcBef>
          <a:spcPct val="0"/>
        </a:spcBef>
        <a:spcAft>
          <a:spcPct val="0"/>
        </a:spcAft>
        <a:defRPr sz="4600">
          <a:solidFill>
            <a:srgbClr val="17375E"/>
          </a:solidFill>
          <a:latin typeface="Signika"/>
          <a:ea typeface="Open Sans Extrabold"/>
          <a:cs typeface="Signika"/>
        </a:defRPr>
      </a:lvl5pPr>
      <a:lvl6pPr marL="457200" algn="l" defTabSz="1217613" rtl="0" fontAlgn="base">
        <a:spcBef>
          <a:spcPct val="0"/>
        </a:spcBef>
        <a:spcAft>
          <a:spcPct val="0"/>
        </a:spcAft>
        <a:defRPr sz="4600">
          <a:solidFill>
            <a:srgbClr val="17375E"/>
          </a:solidFill>
          <a:latin typeface="Signika"/>
          <a:ea typeface="Open Sans Extrabold"/>
          <a:cs typeface="Signika"/>
        </a:defRPr>
      </a:lvl6pPr>
      <a:lvl7pPr marL="914400" algn="l" defTabSz="1217613" rtl="0" fontAlgn="base">
        <a:spcBef>
          <a:spcPct val="0"/>
        </a:spcBef>
        <a:spcAft>
          <a:spcPct val="0"/>
        </a:spcAft>
        <a:defRPr sz="4600">
          <a:solidFill>
            <a:srgbClr val="17375E"/>
          </a:solidFill>
          <a:latin typeface="Signika"/>
          <a:ea typeface="Open Sans Extrabold"/>
          <a:cs typeface="Signika"/>
        </a:defRPr>
      </a:lvl7pPr>
      <a:lvl8pPr marL="1371600" algn="l" defTabSz="1217613" rtl="0" fontAlgn="base">
        <a:spcBef>
          <a:spcPct val="0"/>
        </a:spcBef>
        <a:spcAft>
          <a:spcPct val="0"/>
        </a:spcAft>
        <a:defRPr sz="4600">
          <a:solidFill>
            <a:srgbClr val="17375E"/>
          </a:solidFill>
          <a:latin typeface="Signika"/>
          <a:ea typeface="Open Sans Extrabold"/>
          <a:cs typeface="Signika"/>
        </a:defRPr>
      </a:lvl8pPr>
      <a:lvl9pPr marL="1828800" algn="l" defTabSz="1217613" rtl="0" fontAlgn="base">
        <a:spcBef>
          <a:spcPct val="0"/>
        </a:spcBef>
        <a:spcAft>
          <a:spcPct val="0"/>
        </a:spcAft>
        <a:defRPr sz="4600">
          <a:solidFill>
            <a:srgbClr val="17375E"/>
          </a:solidFill>
          <a:latin typeface="Signika"/>
          <a:ea typeface="Open Sans Extrabold"/>
          <a:cs typeface="Signika"/>
        </a:defRPr>
      </a:lvl9pPr>
    </p:titleStyle>
    <p:bodyStyle>
      <a:lvl1pPr marL="455613" indent="-455613" algn="l" defTabSz="1217613" rtl="0" eaLnBrk="0" fontAlgn="base" hangingPunct="0">
        <a:spcBef>
          <a:spcPct val="20000"/>
        </a:spcBef>
        <a:spcAft>
          <a:spcPct val="0"/>
        </a:spcAft>
        <a:buFont typeface="Arial" charset="0"/>
        <a:buChar char="•"/>
        <a:defRPr sz="2700" kern="1200">
          <a:solidFill>
            <a:srgbClr val="17375E"/>
          </a:solidFill>
          <a:latin typeface="+mn-lt"/>
          <a:ea typeface="+mn-ea"/>
          <a:cs typeface="+mn-cs"/>
        </a:defRPr>
      </a:lvl1pPr>
      <a:lvl2pPr marL="989013" indent="-379413" algn="l" defTabSz="1217613" rtl="0" eaLnBrk="0" fontAlgn="base" hangingPunct="0">
        <a:spcBef>
          <a:spcPct val="20000"/>
        </a:spcBef>
        <a:spcAft>
          <a:spcPct val="0"/>
        </a:spcAft>
        <a:buFont typeface="Arial" charset="0"/>
        <a:buChar char="–"/>
        <a:defRPr sz="2400" kern="1200">
          <a:solidFill>
            <a:srgbClr val="17375E"/>
          </a:solidFill>
          <a:latin typeface="+mn-lt"/>
          <a:ea typeface="+mn-ea"/>
          <a:cs typeface="+mn-cs"/>
        </a:defRPr>
      </a:lvl2pPr>
      <a:lvl3pPr marL="1522413" indent="-303213" algn="l" defTabSz="1217613" rtl="0" eaLnBrk="0" fontAlgn="base" hangingPunct="0">
        <a:spcBef>
          <a:spcPct val="20000"/>
        </a:spcBef>
        <a:spcAft>
          <a:spcPct val="0"/>
        </a:spcAft>
        <a:buFont typeface="Arial" charset="0"/>
        <a:buChar char="•"/>
        <a:defRPr sz="2200" kern="1200">
          <a:solidFill>
            <a:srgbClr val="17375E"/>
          </a:solidFill>
          <a:latin typeface="+mn-lt"/>
          <a:ea typeface="+mn-ea"/>
          <a:cs typeface="+mn-cs"/>
        </a:defRPr>
      </a:lvl3pPr>
      <a:lvl4pPr marL="2132013" indent="-303213" algn="l" defTabSz="1217613" rtl="0" eaLnBrk="0" fontAlgn="base" hangingPunct="0">
        <a:spcBef>
          <a:spcPct val="20000"/>
        </a:spcBef>
        <a:spcAft>
          <a:spcPct val="0"/>
        </a:spcAft>
        <a:buFont typeface="Arial" charset="0"/>
        <a:buChar char="–"/>
        <a:defRPr sz="1900" kern="1200">
          <a:solidFill>
            <a:srgbClr val="17375E"/>
          </a:solidFill>
          <a:latin typeface="+mn-lt"/>
          <a:ea typeface="+mn-ea"/>
          <a:cs typeface="+mn-cs"/>
        </a:defRPr>
      </a:lvl4pPr>
      <a:lvl5pPr marL="2741613" indent="-303213" algn="l" defTabSz="1217613" rtl="0" eaLnBrk="0" fontAlgn="base" hangingPunct="0">
        <a:spcBef>
          <a:spcPct val="20000"/>
        </a:spcBef>
        <a:spcAft>
          <a:spcPct val="0"/>
        </a:spcAft>
        <a:buFont typeface="Arial" charset="0"/>
        <a:buChar char="»"/>
        <a:defRPr sz="1900" kern="1200">
          <a:solidFill>
            <a:srgbClr val="17375E"/>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6F6F6"/>
        </a:solidFill>
        <a:effectLst/>
      </p:bgPr>
    </p:bg>
    <p:spTree>
      <p:nvGrpSpPr>
        <p:cNvPr id="1" name=""/>
        <p:cNvGrpSpPr/>
        <p:nvPr/>
      </p:nvGrpSpPr>
      <p:grpSpPr>
        <a:xfrm>
          <a:off x="0" y="0"/>
          <a:ext cx="0" cy="0"/>
          <a:chOff x="0" y="0"/>
          <a:chExt cx="0" cy="0"/>
        </a:xfrm>
      </p:grpSpPr>
      <p:pic>
        <p:nvPicPr>
          <p:cNvPr id="25602" name="Picture 9" descr="hexa.png"/>
          <p:cNvPicPr>
            <a:picLocks noChangeAspect="1"/>
          </p:cNvPicPr>
          <p:nvPr userDrawn="1"/>
        </p:nvPicPr>
        <p:blipFill>
          <a:blip r:embed="rId5"/>
          <a:srcRect/>
          <a:stretch>
            <a:fillRect/>
          </a:stretch>
        </p:blipFill>
        <p:spPr bwMode="auto">
          <a:xfrm>
            <a:off x="0" y="0"/>
            <a:ext cx="12190413" cy="6859588"/>
          </a:xfrm>
          <a:prstGeom prst="rect">
            <a:avLst/>
          </a:prstGeom>
          <a:noFill/>
          <a:ln w="9525">
            <a:noFill/>
            <a:miter lim="800000"/>
            <a:headEnd/>
            <a:tailEnd/>
          </a:ln>
        </p:spPr>
      </p:pic>
      <p:sp>
        <p:nvSpPr>
          <p:cNvPr id="25603" name="Title Placeholder 1"/>
          <p:cNvSpPr>
            <a:spLocks noGrp="1"/>
          </p:cNvSpPr>
          <p:nvPr>
            <p:ph type="title"/>
          </p:nvPr>
        </p:nvSpPr>
        <p:spPr bwMode="auto">
          <a:xfrm>
            <a:off x="609600" y="355600"/>
            <a:ext cx="10971213"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ltLang="zh-CN" smtClean="0"/>
              <a:t>Click to edit Master title style</a:t>
            </a:r>
            <a:endParaRPr lang="en-JM" altLang="zh-CN" smtClean="0"/>
          </a:p>
        </p:txBody>
      </p:sp>
      <p:sp>
        <p:nvSpPr>
          <p:cNvPr id="25604" name="Text Placeholder 2"/>
          <p:cNvSpPr>
            <a:spLocks noGrp="1"/>
          </p:cNvSpPr>
          <p:nvPr>
            <p:ph type="body" idx="1"/>
          </p:nvPr>
        </p:nvSpPr>
        <p:spPr bwMode="auto">
          <a:xfrm>
            <a:off x="609600" y="1600200"/>
            <a:ext cx="10971213" cy="4167188"/>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JM" altLang="zh-CN" smtClean="0"/>
          </a:p>
        </p:txBody>
      </p:sp>
      <p:sp>
        <p:nvSpPr>
          <p:cNvPr id="11" name="Freeform 5"/>
          <p:cNvSpPr>
            <a:spLocks/>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lIns="91436" tIns="45718" rIns="91436" bIns="45718"/>
          <a:lstStyle/>
          <a:p>
            <a:pPr fontAlgn="auto">
              <a:spcBef>
                <a:spcPts val="0"/>
              </a:spcBef>
              <a:spcAft>
                <a:spcPts val="0"/>
              </a:spcAft>
              <a:defRPr/>
            </a:pPr>
            <a:endParaRPr lang="zh-CN" altLang="en-US">
              <a:solidFill>
                <a:prstClr val="black"/>
              </a:solidFill>
              <a:latin typeface="Calibri"/>
              <a:ea typeface="宋体" panose="02010600030101010101" pitchFamily="2" charset="-122"/>
              <a:cs typeface="+mn-cs"/>
            </a:endParaRPr>
          </a:p>
        </p:txBody>
      </p:sp>
      <p:sp>
        <p:nvSpPr>
          <p:cNvPr id="4" name="Date Placeholder 3"/>
          <p:cNvSpPr>
            <a:spLocks noGrp="1"/>
          </p:cNvSpPr>
          <p:nvPr>
            <p:ph type="dt" sz="half" idx="2"/>
          </p:nvPr>
        </p:nvSpPr>
        <p:spPr>
          <a:xfrm>
            <a:off x="8939213" y="177800"/>
            <a:ext cx="2844800" cy="365125"/>
          </a:xfrm>
          <a:prstGeom prst="rect">
            <a:avLst/>
          </a:prstGeom>
        </p:spPr>
        <p:txBody>
          <a:bodyPr vert="horz" lIns="91436" tIns="45718" rIns="91436" bIns="45718" rtlCol="0" anchor="ctr"/>
          <a:lstStyle>
            <a:lvl1pPr algn="l" fontAlgn="auto">
              <a:spcBef>
                <a:spcPts val="0"/>
              </a:spcBef>
              <a:spcAft>
                <a:spcPts val="0"/>
              </a:spcAft>
              <a:defRPr sz="1600">
                <a:solidFill>
                  <a:prstClr val="black">
                    <a:tint val="75000"/>
                  </a:prstClr>
                </a:solidFill>
                <a:latin typeface="+mn-lt"/>
                <a:ea typeface="+mn-ea"/>
                <a:cs typeface="+mn-cs"/>
              </a:defRPr>
            </a:lvl1pPr>
          </a:lstStyle>
          <a:p>
            <a:pPr>
              <a:defRPr/>
            </a:pPr>
            <a:fld id="{A6620504-D840-6A40-90BC-6F3747762FA2}" type="datetime1">
              <a:rPr lang="en-JM"/>
              <a:pPr>
                <a:defRPr/>
              </a:pPr>
              <a:t>17/12/2017</a:t>
            </a:fld>
            <a:endParaRPr lang="en-JM" dirty="0"/>
          </a:p>
        </p:txBody>
      </p:sp>
      <p:sp>
        <p:nvSpPr>
          <p:cNvPr id="5" name="Footer Placeholder 4"/>
          <p:cNvSpPr>
            <a:spLocks noGrp="1"/>
          </p:cNvSpPr>
          <p:nvPr>
            <p:ph type="ftr" sz="quarter" idx="3"/>
          </p:nvPr>
        </p:nvSpPr>
        <p:spPr>
          <a:xfrm>
            <a:off x="4165600" y="6334125"/>
            <a:ext cx="3859213" cy="365125"/>
          </a:xfrm>
          <a:prstGeom prst="rect">
            <a:avLst/>
          </a:prstGeom>
        </p:spPr>
        <p:txBody>
          <a:bodyPr vert="horz" lIns="91436" tIns="45718" rIns="91436" bIns="45718" rtlCol="0" anchor="ctr"/>
          <a:lstStyle>
            <a:lvl1pPr algn="ctr" fontAlgn="auto">
              <a:spcBef>
                <a:spcPts val="0"/>
              </a:spcBef>
              <a:spcAft>
                <a:spcPts val="0"/>
              </a:spcAft>
              <a:defRPr sz="1600">
                <a:solidFill>
                  <a:prstClr val="white">
                    <a:lumMod val="65000"/>
                  </a:prstClr>
                </a:solidFill>
                <a:latin typeface="+mn-lt"/>
                <a:ea typeface="+mn-ea"/>
                <a:cs typeface="+mn-cs"/>
              </a:defRPr>
            </a:lvl1pPr>
          </a:lstStyle>
          <a:p>
            <a:pPr>
              <a:defRPr/>
            </a:pPr>
            <a:r>
              <a:rPr lang="en-JM"/>
              <a:t>WWW.DESIGNERSPARADISE.COM</a:t>
            </a:r>
            <a:endParaRPr lang="en-JM" dirty="0"/>
          </a:p>
        </p:txBody>
      </p:sp>
      <p:cxnSp>
        <p:nvCxnSpPr>
          <p:cNvPr id="9" name="Straight Connector 8"/>
          <p:cNvCxnSpPr/>
          <p:nvPr userDrawn="1"/>
        </p:nvCxnSpPr>
        <p:spPr>
          <a:xfrm>
            <a:off x="812800" y="6275388"/>
            <a:ext cx="10463213" cy="19050"/>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0775" y="6145213"/>
            <a:ext cx="481013" cy="304800"/>
          </a:xfrm>
          <a:prstGeom prst="rect">
            <a:avLst/>
          </a:prstGeom>
        </p:spPr>
        <p:txBody>
          <a:bodyPr vert="horz" wrap="square" lIns="91436" tIns="45718" rIns="91436" bIns="45718" numCol="1" anchor="ctr" anchorCtr="0" compatLnSpc="1">
            <a:prstTxWarp prst="textNoShape">
              <a:avLst/>
            </a:prstTxWarp>
          </a:bodyPr>
          <a:lstStyle>
            <a:lvl1pPr algn="ctr">
              <a:defRPr sz="1600">
                <a:solidFill>
                  <a:srgbClr val="7F7F7F"/>
                </a:solidFill>
                <a:latin typeface="Impact" pitchFamily="34" charset="0"/>
                <a:ea typeface="等线"/>
              </a:defRPr>
            </a:lvl1pPr>
          </a:lstStyle>
          <a:p>
            <a:pPr>
              <a:defRPr/>
            </a:pPr>
            <a:fld id="{6A4F976B-3D97-4ABF-B5D0-6763A6C8E5B2}" type="slidenum">
              <a:rPr lang="en-JM" altLang="zh-CN"/>
              <a:pPr>
                <a:defRPr/>
              </a:pPr>
              <a:t>‹#›</a:t>
            </a:fld>
            <a:endParaRPr lang="en-JM" altLang="zh-CN"/>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Lst>
  <p:timing>
    <p:tnLst>
      <p:par>
        <p:cTn id="1" dur="indefinite" restart="never" nodeType="tmRoot"/>
      </p:par>
    </p:tnLst>
  </p:timing>
  <p:hf hdr="0" ftr="0" dt="0"/>
  <p:txStyles>
    <p:titleStyle>
      <a:lvl1pPr algn="l" defTabSz="1217613" rtl="0" eaLnBrk="0" fontAlgn="base" hangingPunct="0">
        <a:spcBef>
          <a:spcPct val="0"/>
        </a:spcBef>
        <a:spcAft>
          <a:spcPct val="0"/>
        </a:spcAft>
        <a:defRPr sz="4600" kern="1200">
          <a:solidFill>
            <a:srgbClr val="17375E"/>
          </a:solidFill>
          <a:latin typeface="Signika"/>
          <a:ea typeface="Open Sans Extrabold" pitchFamily="34" charset="0"/>
          <a:cs typeface="Signika"/>
        </a:defRPr>
      </a:lvl1pPr>
      <a:lvl2pPr algn="l" defTabSz="1217613" rtl="0" eaLnBrk="0" fontAlgn="base" hangingPunct="0">
        <a:spcBef>
          <a:spcPct val="0"/>
        </a:spcBef>
        <a:spcAft>
          <a:spcPct val="0"/>
        </a:spcAft>
        <a:defRPr sz="4600">
          <a:solidFill>
            <a:srgbClr val="17375E"/>
          </a:solidFill>
          <a:latin typeface="Signika"/>
          <a:ea typeface="Open Sans Extrabold"/>
          <a:cs typeface="Signika"/>
        </a:defRPr>
      </a:lvl2pPr>
      <a:lvl3pPr algn="l" defTabSz="1217613" rtl="0" eaLnBrk="0" fontAlgn="base" hangingPunct="0">
        <a:spcBef>
          <a:spcPct val="0"/>
        </a:spcBef>
        <a:spcAft>
          <a:spcPct val="0"/>
        </a:spcAft>
        <a:defRPr sz="4600">
          <a:solidFill>
            <a:srgbClr val="17375E"/>
          </a:solidFill>
          <a:latin typeface="Signika"/>
          <a:ea typeface="Open Sans Extrabold"/>
          <a:cs typeface="Signika"/>
        </a:defRPr>
      </a:lvl3pPr>
      <a:lvl4pPr algn="l" defTabSz="1217613" rtl="0" eaLnBrk="0" fontAlgn="base" hangingPunct="0">
        <a:spcBef>
          <a:spcPct val="0"/>
        </a:spcBef>
        <a:spcAft>
          <a:spcPct val="0"/>
        </a:spcAft>
        <a:defRPr sz="4600">
          <a:solidFill>
            <a:srgbClr val="17375E"/>
          </a:solidFill>
          <a:latin typeface="Signika"/>
          <a:ea typeface="Open Sans Extrabold"/>
          <a:cs typeface="Signika"/>
        </a:defRPr>
      </a:lvl4pPr>
      <a:lvl5pPr algn="l" defTabSz="1217613" rtl="0" eaLnBrk="0" fontAlgn="base" hangingPunct="0">
        <a:spcBef>
          <a:spcPct val="0"/>
        </a:spcBef>
        <a:spcAft>
          <a:spcPct val="0"/>
        </a:spcAft>
        <a:defRPr sz="4600">
          <a:solidFill>
            <a:srgbClr val="17375E"/>
          </a:solidFill>
          <a:latin typeface="Signika"/>
          <a:ea typeface="Open Sans Extrabold"/>
          <a:cs typeface="Signika"/>
        </a:defRPr>
      </a:lvl5pPr>
      <a:lvl6pPr marL="457200" algn="l" defTabSz="1217613" rtl="0" fontAlgn="base">
        <a:spcBef>
          <a:spcPct val="0"/>
        </a:spcBef>
        <a:spcAft>
          <a:spcPct val="0"/>
        </a:spcAft>
        <a:defRPr sz="4600">
          <a:solidFill>
            <a:srgbClr val="17375E"/>
          </a:solidFill>
          <a:latin typeface="Signika"/>
          <a:ea typeface="Open Sans Extrabold"/>
          <a:cs typeface="Signika"/>
        </a:defRPr>
      </a:lvl6pPr>
      <a:lvl7pPr marL="914400" algn="l" defTabSz="1217613" rtl="0" fontAlgn="base">
        <a:spcBef>
          <a:spcPct val="0"/>
        </a:spcBef>
        <a:spcAft>
          <a:spcPct val="0"/>
        </a:spcAft>
        <a:defRPr sz="4600">
          <a:solidFill>
            <a:srgbClr val="17375E"/>
          </a:solidFill>
          <a:latin typeface="Signika"/>
          <a:ea typeface="Open Sans Extrabold"/>
          <a:cs typeface="Signika"/>
        </a:defRPr>
      </a:lvl7pPr>
      <a:lvl8pPr marL="1371600" algn="l" defTabSz="1217613" rtl="0" fontAlgn="base">
        <a:spcBef>
          <a:spcPct val="0"/>
        </a:spcBef>
        <a:spcAft>
          <a:spcPct val="0"/>
        </a:spcAft>
        <a:defRPr sz="4600">
          <a:solidFill>
            <a:srgbClr val="17375E"/>
          </a:solidFill>
          <a:latin typeface="Signika"/>
          <a:ea typeface="Open Sans Extrabold"/>
          <a:cs typeface="Signika"/>
        </a:defRPr>
      </a:lvl8pPr>
      <a:lvl9pPr marL="1828800" algn="l" defTabSz="1217613" rtl="0" fontAlgn="base">
        <a:spcBef>
          <a:spcPct val="0"/>
        </a:spcBef>
        <a:spcAft>
          <a:spcPct val="0"/>
        </a:spcAft>
        <a:defRPr sz="4600">
          <a:solidFill>
            <a:srgbClr val="17375E"/>
          </a:solidFill>
          <a:latin typeface="Signika"/>
          <a:ea typeface="Open Sans Extrabold"/>
          <a:cs typeface="Signika"/>
        </a:defRPr>
      </a:lvl9pPr>
    </p:titleStyle>
    <p:bodyStyle>
      <a:lvl1pPr marL="455613" indent="-455613" algn="l" defTabSz="1217613" rtl="0" eaLnBrk="0" fontAlgn="base" hangingPunct="0">
        <a:spcBef>
          <a:spcPct val="20000"/>
        </a:spcBef>
        <a:spcAft>
          <a:spcPct val="0"/>
        </a:spcAft>
        <a:buFont typeface="Arial" charset="0"/>
        <a:buChar char="•"/>
        <a:defRPr sz="2700" kern="1200">
          <a:solidFill>
            <a:srgbClr val="17375E"/>
          </a:solidFill>
          <a:latin typeface="+mn-lt"/>
          <a:ea typeface="+mn-ea"/>
          <a:cs typeface="+mn-cs"/>
        </a:defRPr>
      </a:lvl1pPr>
      <a:lvl2pPr marL="989013" indent="-379413" algn="l" defTabSz="1217613" rtl="0" eaLnBrk="0" fontAlgn="base" hangingPunct="0">
        <a:spcBef>
          <a:spcPct val="20000"/>
        </a:spcBef>
        <a:spcAft>
          <a:spcPct val="0"/>
        </a:spcAft>
        <a:buFont typeface="Arial" charset="0"/>
        <a:buChar char="–"/>
        <a:defRPr sz="2400" kern="1200">
          <a:solidFill>
            <a:srgbClr val="17375E"/>
          </a:solidFill>
          <a:latin typeface="+mn-lt"/>
          <a:ea typeface="+mn-ea"/>
          <a:cs typeface="+mn-cs"/>
        </a:defRPr>
      </a:lvl2pPr>
      <a:lvl3pPr marL="1522413" indent="-303213" algn="l" defTabSz="1217613" rtl="0" eaLnBrk="0" fontAlgn="base" hangingPunct="0">
        <a:spcBef>
          <a:spcPct val="20000"/>
        </a:spcBef>
        <a:spcAft>
          <a:spcPct val="0"/>
        </a:spcAft>
        <a:buFont typeface="Arial" charset="0"/>
        <a:buChar char="•"/>
        <a:defRPr sz="2200" kern="1200">
          <a:solidFill>
            <a:srgbClr val="17375E"/>
          </a:solidFill>
          <a:latin typeface="+mn-lt"/>
          <a:ea typeface="+mn-ea"/>
          <a:cs typeface="+mn-cs"/>
        </a:defRPr>
      </a:lvl3pPr>
      <a:lvl4pPr marL="2132013" indent="-303213" algn="l" defTabSz="1217613" rtl="0" eaLnBrk="0" fontAlgn="base" hangingPunct="0">
        <a:spcBef>
          <a:spcPct val="20000"/>
        </a:spcBef>
        <a:spcAft>
          <a:spcPct val="0"/>
        </a:spcAft>
        <a:buFont typeface="Arial" charset="0"/>
        <a:buChar char="–"/>
        <a:defRPr sz="1900" kern="1200">
          <a:solidFill>
            <a:srgbClr val="17375E"/>
          </a:solidFill>
          <a:latin typeface="+mn-lt"/>
          <a:ea typeface="+mn-ea"/>
          <a:cs typeface="+mn-cs"/>
        </a:defRPr>
      </a:lvl4pPr>
      <a:lvl5pPr marL="2741613" indent="-303213" algn="l" defTabSz="1217613" rtl="0" eaLnBrk="0" fontAlgn="base" hangingPunct="0">
        <a:spcBef>
          <a:spcPct val="20000"/>
        </a:spcBef>
        <a:spcAft>
          <a:spcPct val="0"/>
        </a:spcAft>
        <a:buFont typeface="Arial" charset="0"/>
        <a:buChar char="»"/>
        <a:defRPr sz="1900" kern="1200">
          <a:solidFill>
            <a:srgbClr val="17375E"/>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6F6F6"/>
        </a:solidFill>
        <a:effectLst/>
      </p:bgPr>
    </p:bg>
    <p:spTree>
      <p:nvGrpSpPr>
        <p:cNvPr id="1" name=""/>
        <p:cNvGrpSpPr/>
        <p:nvPr/>
      </p:nvGrpSpPr>
      <p:grpSpPr>
        <a:xfrm>
          <a:off x="0" y="0"/>
          <a:ext cx="0" cy="0"/>
          <a:chOff x="0" y="0"/>
          <a:chExt cx="0" cy="0"/>
        </a:xfrm>
      </p:grpSpPr>
      <p:pic>
        <p:nvPicPr>
          <p:cNvPr id="29698" name="Picture 9" descr="hexa.png"/>
          <p:cNvPicPr>
            <a:picLocks noChangeAspect="1"/>
          </p:cNvPicPr>
          <p:nvPr userDrawn="1"/>
        </p:nvPicPr>
        <p:blipFill>
          <a:blip r:embed="rId5"/>
          <a:srcRect/>
          <a:stretch>
            <a:fillRect/>
          </a:stretch>
        </p:blipFill>
        <p:spPr bwMode="auto">
          <a:xfrm>
            <a:off x="0" y="0"/>
            <a:ext cx="12190413" cy="6859588"/>
          </a:xfrm>
          <a:prstGeom prst="rect">
            <a:avLst/>
          </a:prstGeom>
          <a:noFill/>
          <a:ln w="9525">
            <a:noFill/>
            <a:miter lim="800000"/>
            <a:headEnd/>
            <a:tailEnd/>
          </a:ln>
        </p:spPr>
      </p:pic>
      <p:sp>
        <p:nvSpPr>
          <p:cNvPr id="29699" name="Title Placeholder 1"/>
          <p:cNvSpPr>
            <a:spLocks noGrp="1"/>
          </p:cNvSpPr>
          <p:nvPr>
            <p:ph type="title"/>
          </p:nvPr>
        </p:nvSpPr>
        <p:spPr bwMode="auto">
          <a:xfrm>
            <a:off x="609600" y="355600"/>
            <a:ext cx="10971213"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ltLang="zh-CN" smtClean="0"/>
              <a:t>Click to edit Master title style</a:t>
            </a:r>
            <a:endParaRPr lang="en-JM" altLang="zh-CN" smtClean="0"/>
          </a:p>
        </p:txBody>
      </p:sp>
      <p:sp>
        <p:nvSpPr>
          <p:cNvPr id="29700" name="Text Placeholder 2"/>
          <p:cNvSpPr>
            <a:spLocks noGrp="1"/>
          </p:cNvSpPr>
          <p:nvPr>
            <p:ph type="body" idx="1"/>
          </p:nvPr>
        </p:nvSpPr>
        <p:spPr bwMode="auto">
          <a:xfrm>
            <a:off x="609600" y="1600200"/>
            <a:ext cx="10971213" cy="4167188"/>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JM" altLang="zh-CN" smtClean="0"/>
          </a:p>
        </p:txBody>
      </p:sp>
      <p:sp>
        <p:nvSpPr>
          <p:cNvPr id="11" name="Freeform 5"/>
          <p:cNvSpPr>
            <a:spLocks/>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lIns="91436" tIns="45718" rIns="91436" bIns="45718"/>
          <a:lstStyle/>
          <a:p>
            <a:pPr fontAlgn="auto">
              <a:spcBef>
                <a:spcPts val="0"/>
              </a:spcBef>
              <a:spcAft>
                <a:spcPts val="0"/>
              </a:spcAft>
              <a:defRPr/>
            </a:pPr>
            <a:endParaRPr lang="zh-CN" altLang="en-US">
              <a:solidFill>
                <a:prstClr val="black"/>
              </a:solidFill>
              <a:latin typeface="Calibri"/>
              <a:ea typeface="宋体" panose="02010600030101010101" pitchFamily="2" charset="-122"/>
              <a:cs typeface="+mn-cs"/>
            </a:endParaRPr>
          </a:p>
        </p:txBody>
      </p:sp>
      <p:sp>
        <p:nvSpPr>
          <p:cNvPr id="4" name="Date Placeholder 3"/>
          <p:cNvSpPr>
            <a:spLocks noGrp="1"/>
          </p:cNvSpPr>
          <p:nvPr>
            <p:ph type="dt" sz="half" idx="2"/>
          </p:nvPr>
        </p:nvSpPr>
        <p:spPr>
          <a:xfrm>
            <a:off x="8939213" y="177800"/>
            <a:ext cx="2844800" cy="365125"/>
          </a:xfrm>
          <a:prstGeom prst="rect">
            <a:avLst/>
          </a:prstGeom>
        </p:spPr>
        <p:txBody>
          <a:bodyPr vert="horz" lIns="91436" tIns="45718" rIns="91436" bIns="45718" rtlCol="0" anchor="ctr"/>
          <a:lstStyle>
            <a:lvl1pPr algn="l" fontAlgn="auto">
              <a:spcBef>
                <a:spcPts val="0"/>
              </a:spcBef>
              <a:spcAft>
                <a:spcPts val="0"/>
              </a:spcAft>
              <a:defRPr sz="1600">
                <a:solidFill>
                  <a:prstClr val="black">
                    <a:tint val="75000"/>
                  </a:prstClr>
                </a:solidFill>
                <a:latin typeface="+mn-lt"/>
                <a:ea typeface="+mn-ea"/>
                <a:cs typeface="+mn-cs"/>
              </a:defRPr>
            </a:lvl1pPr>
          </a:lstStyle>
          <a:p>
            <a:pPr>
              <a:defRPr/>
            </a:pPr>
            <a:fld id="{A6620504-D840-6A40-90BC-6F3747762FA2}" type="datetime1">
              <a:rPr lang="en-JM"/>
              <a:pPr>
                <a:defRPr/>
              </a:pPr>
              <a:t>17/12/2017</a:t>
            </a:fld>
            <a:endParaRPr lang="en-JM" dirty="0"/>
          </a:p>
        </p:txBody>
      </p:sp>
      <p:sp>
        <p:nvSpPr>
          <p:cNvPr id="5" name="Footer Placeholder 4"/>
          <p:cNvSpPr>
            <a:spLocks noGrp="1"/>
          </p:cNvSpPr>
          <p:nvPr>
            <p:ph type="ftr" sz="quarter" idx="3"/>
          </p:nvPr>
        </p:nvSpPr>
        <p:spPr>
          <a:xfrm>
            <a:off x="4165600" y="6334125"/>
            <a:ext cx="3859213" cy="365125"/>
          </a:xfrm>
          <a:prstGeom prst="rect">
            <a:avLst/>
          </a:prstGeom>
        </p:spPr>
        <p:txBody>
          <a:bodyPr vert="horz" lIns="91436" tIns="45718" rIns="91436" bIns="45718" rtlCol="0" anchor="ctr"/>
          <a:lstStyle>
            <a:lvl1pPr algn="ctr" fontAlgn="auto">
              <a:spcBef>
                <a:spcPts val="0"/>
              </a:spcBef>
              <a:spcAft>
                <a:spcPts val="0"/>
              </a:spcAft>
              <a:defRPr sz="1600">
                <a:solidFill>
                  <a:prstClr val="white">
                    <a:lumMod val="65000"/>
                  </a:prstClr>
                </a:solidFill>
                <a:latin typeface="+mn-lt"/>
                <a:ea typeface="+mn-ea"/>
                <a:cs typeface="+mn-cs"/>
              </a:defRPr>
            </a:lvl1pPr>
          </a:lstStyle>
          <a:p>
            <a:pPr>
              <a:defRPr/>
            </a:pPr>
            <a:r>
              <a:rPr lang="en-JM"/>
              <a:t>WWW.DESIGNERSPARADISE.COM</a:t>
            </a:r>
            <a:endParaRPr lang="en-JM" dirty="0"/>
          </a:p>
        </p:txBody>
      </p:sp>
      <p:cxnSp>
        <p:nvCxnSpPr>
          <p:cNvPr id="9" name="Straight Connector 8"/>
          <p:cNvCxnSpPr/>
          <p:nvPr userDrawn="1"/>
        </p:nvCxnSpPr>
        <p:spPr>
          <a:xfrm>
            <a:off x="812800" y="6275388"/>
            <a:ext cx="10463213" cy="19050"/>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0775" y="6145213"/>
            <a:ext cx="481013" cy="304800"/>
          </a:xfrm>
          <a:prstGeom prst="rect">
            <a:avLst/>
          </a:prstGeom>
        </p:spPr>
        <p:txBody>
          <a:bodyPr vert="horz" wrap="square" lIns="91436" tIns="45718" rIns="91436" bIns="45718" numCol="1" anchor="ctr" anchorCtr="0" compatLnSpc="1">
            <a:prstTxWarp prst="textNoShape">
              <a:avLst/>
            </a:prstTxWarp>
          </a:bodyPr>
          <a:lstStyle>
            <a:lvl1pPr algn="ctr">
              <a:defRPr sz="1600">
                <a:solidFill>
                  <a:srgbClr val="7F7F7F"/>
                </a:solidFill>
                <a:latin typeface="Impact" pitchFamily="34" charset="0"/>
                <a:ea typeface="等线"/>
              </a:defRPr>
            </a:lvl1pPr>
          </a:lstStyle>
          <a:p>
            <a:pPr>
              <a:defRPr/>
            </a:pPr>
            <a:fld id="{28D12CD0-922F-4BE1-9775-6C0A1F386EBD}" type="slidenum">
              <a:rPr lang="en-JM" altLang="zh-CN"/>
              <a:pPr>
                <a:defRPr/>
              </a:pPr>
              <a:t>‹#›</a:t>
            </a:fld>
            <a:endParaRPr lang="en-JM" altLang="zh-CN"/>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Lst>
  <p:timing>
    <p:tnLst>
      <p:par>
        <p:cTn id="1" dur="indefinite" restart="never" nodeType="tmRoot"/>
      </p:par>
    </p:tnLst>
  </p:timing>
  <p:hf hdr="0" ftr="0" dt="0"/>
  <p:txStyles>
    <p:titleStyle>
      <a:lvl1pPr algn="l" defTabSz="1217613" rtl="0" eaLnBrk="0" fontAlgn="base" hangingPunct="0">
        <a:spcBef>
          <a:spcPct val="0"/>
        </a:spcBef>
        <a:spcAft>
          <a:spcPct val="0"/>
        </a:spcAft>
        <a:defRPr sz="4600" kern="1200">
          <a:solidFill>
            <a:srgbClr val="17375E"/>
          </a:solidFill>
          <a:latin typeface="Signika"/>
          <a:ea typeface="Open Sans Extrabold" pitchFamily="34" charset="0"/>
          <a:cs typeface="Signika"/>
        </a:defRPr>
      </a:lvl1pPr>
      <a:lvl2pPr algn="l" defTabSz="1217613" rtl="0" eaLnBrk="0" fontAlgn="base" hangingPunct="0">
        <a:spcBef>
          <a:spcPct val="0"/>
        </a:spcBef>
        <a:spcAft>
          <a:spcPct val="0"/>
        </a:spcAft>
        <a:defRPr sz="4600">
          <a:solidFill>
            <a:srgbClr val="17375E"/>
          </a:solidFill>
          <a:latin typeface="Signika"/>
          <a:ea typeface="Open Sans Extrabold"/>
          <a:cs typeface="Signika"/>
        </a:defRPr>
      </a:lvl2pPr>
      <a:lvl3pPr algn="l" defTabSz="1217613" rtl="0" eaLnBrk="0" fontAlgn="base" hangingPunct="0">
        <a:spcBef>
          <a:spcPct val="0"/>
        </a:spcBef>
        <a:spcAft>
          <a:spcPct val="0"/>
        </a:spcAft>
        <a:defRPr sz="4600">
          <a:solidFill>
            <a:srgbClr val="17375E"/>
          </a:solidFill>
          <a:latin typeface="Signika"/>
          <a:ea typeface="Open Sans Extrabold"/>
          <a:cs typeface="Signika"/>
        </a:defRPr>
      </a:lvl3pPr>
      <a:lvl4pPr algn="l" defTabSz="1217613" rtl="0" eaLnBrk="0" fontAlgn="base" hangingPunct="0">
        <a:spcBef>
          <a:spcPct val="0"/>
        </a:spcBef>
        <a:spcAft>
          <a:spcPct val="0"/>
        </a:spcAft>
        <a:defRPr sz="4600">
          <a:solidFill>
            <a:srgbClr val="17375E"/>
          </a:solidFill>
          <a:latin typeface="Signika"/>
          <a:ea typeface="Open Sans Extrabold"/>
          <a:cs typeface="Signika"/>
        </a:defRPr>
      </a:lvl4pPr>
      <a:lvl5pPr algn="l" defTabSz="1217613" rtl="0" eaLnBrk="0" fontAlgn="base" hangingPunct="0">
        <a:spcBef>
          <a:spcPct val="0"/>
        </a:spcBef>
        <a:spcAft>
          <a:spcPct val="0"/>
        </a:spcAft>
        <a:defRPr sz="4600">
          <a:solidFill>
            <a:srgbClr val="17375E"/>
          </a:solidFill>
          <a:latin typeface="Signika"/>
          <a:ea typeface="Open Sans Extrabold"/>
          <a:cs typeface="Signika"/>
        </a:defRPr>
      </a:lvl5pPr>
      <a:lvl6pPr marL="457200" algn="l" defTabSz="1217613" rtl="0" fontAlgn="base">
        <a:spcBef>
          <a:spcPct val="0"/>
        </a:spcBef>
        <a:spcAft>
          <a:spcPct val="0"/>
        </a:spcAft>
        <a:defRPr sz="4600">
          <a:solidFill>
            <a:srgbClr val="17375E"/>
          </a:solidFill>
          <a:latin typeface="Signika"/>
          <a:ea typeface="Open Sans Extrabold"/>
          <a:cs typeface="Signika"/>
        </a:defRPr>
      </a:lvl6pPr>
      <a:lvl7pPr marL="914400" algn="l" defTabSz="1217613" rtl="0" fontAlgn="base">
        <a:spcBef>
          <a:spcPct val="0"/>
        </a:spcBef>
        <a:spcAft>
          <a:spcPct val="0"/>
        </a:spcAft>
        <a:defRPr sz="4600">
          <a:solidFill>
            <a:srgbClr val="17375E"/>
          </a:solidFill>
          <a:latin typeface="Signika"/>
          <a:ea typeface="Open Sans Extrabold"/>
          <a:cs typeface="Signika"/>
        </a:defRPr>
      </a:lvl7pPr>
      <a:lvl8pPr marL="1371600" algn="l" defTabSz="1217613" rtl="0" fontAlgn="base">
        <a:spcBef>
          <a:spcPct val="0"/>
        </a:spcBef>
        <a:spcAft>
          <a:spcPct val="0"/>
        </a:spcAft>
        <a:defRPr sz="4600">
          <a:solidFill>
            <a:srgbClr val="17375E"/>
          </a:solidFill>
          <a:latin typeface="Signika"/>
          <a:ea typeface="Open Sans Extrabold"/>
          <a:cs typeface="Signika"/>
        </a:defRPr>
      </a:lvl8pPr>
      <a:lvl9pPr marL="1828800" algn="l" defTabSz="1217613" rtl="0" fontAlgn="base">
        <a:spcBef>
          <a:spcPct val="0"/>
        </a:spcBef>
        <a:spcAft>
          <a:spcPct val="0"/>
        </a:spcAft>
        <a:defRPr sz="4600">
          <a:solidFill>
            <a:srgbClr val="17375E"/>
          </a:solidFill>
          <a:latin typeface="Signika"/>
          <a:ea typeface="Open Sans Extrabold"/>
          <a:cs typeface="Signika"/>
        </a:defRPr>
      </a:lvl9pPr>
    </p:titleStyle>
    <p:bodyStyle>
      <a:lvl1pPr marL="455613" indent="-455613" algn="l" defTabSz="1217613" rtl="0" eaLnBrk="0" fontAlgn="base" hangingPunct="0">
        <a:spcBef>
          <a:spcPct val="20000"/>
        </a:spcBef>
        <a:spcAft>
          <a:spcPct val="0"/>
        </a:spcAft>
        <a:buFont typeface="Arial" charset="0"/>
        <a:buChar char="•"/>
        <a:defRPr sz="2700" kern="1200">
          <a:solidFill>
            <a:srgbClr val="17375E"/>
          </a:solidFill>
          <a:latin typeface="+mn-lt"/>
          <a:ea typeface="+mn-ea"/>
          <a:cs typeface="+mn-cs"/>
        </a:defRPr>
      </a:lvl1pPr>
      <a:lvl2pPr marL="989013" indent="-379413" algn="l" defTabSz="1217613" rtl="0" eaLnBrk="0" fontAlgn="base" hangingPunct="0">
        <a:spcBef>
          <a:spcPct val="20000"/>
        </a:spcBef>
        <a:spcAft>
          <a:spcPct val="0"/>
        </a:spcAft>
        <a:buFont typeface="Arial" charset="0"/>
        <a:buChar char="–"/>
        <a:defRPr sz="2400" kern="1200">
          <a:solidFill>
            <a:srgbClr val="17375E"/>
          </a:solidFill>
          <a:latin typeface="+mn-lt"/>
          <a:ea typeface="+mn-ea"/>
          <a:cs typeface="+mn-cs"/>
        </a:defRPr>
      </a:lvl2pPr>
      <a:lvl3pPr marL="1522413" indent="-303213" algn="l" defTabSz="1217613" rtl="0" eaLnBrk="0" fontAlgn="base" hangingPunct="0">
        <a:spcBef>
          <a:spcPct val="20000"/>
        </a:spcBef>
        <a:spcAft>
          <a:spcPct val="0"/>
        </a:spcAft>
        <a:buFont typeface="Arial" charset="0"/>
        <a:buChar char="•"/>
        <a:defRPr sz="2200" kern="1200">
          <a:solidFill>
            <a:srgbClr val="17375E"/>
          </a:solidFill>
          <a:latin typeface="+mn-lt"/>
          <a:ea typeface="+mn-ea"/>
          <a:cs typeface="+mn-cs"/>
        </a:defRPr>
      </a:lvl3pPr>
      <a:lvl4pPr marL="2132013" indent="-303213" algn="l" defTabSz="1217613" rtl="0" eaLnBrk="0" fontAlgn="base" hangingPunct="0">
        <a:spcBef>
          <a:spcPct val="20000"/>
        </a:spcBef>
        <a:spcAft>
          <a:spcPct val="0"/>
        </a:spcAft>
        <a:buFont typeface="Arial" charset="0"/>
        <a:buChar char="–"/>
        <a:defRPr sz="1900" kern="1200">
          <a:solidFill>
            <a:srgbClr val="17375E"/>
          </a:solidFill>
          <a:latin typeface="+mn-lt"/>
          <a:ea typeface="+mn-ea"/>
          <a:cs typeface="+mn-cs"/>
        </a:defRPr>
      </a:lvl4pPr>
      <a:lvl5pPr marL="2741613" indent="-303213" algn="l" defTabSz="1217613" rtl="0" eaLnBrk="0" fontAlgn="base" hangingPunct="0">
        <a:spcBef>
          <a:spcPct val="20000"/>
        </a:spcBef>
        <a:spcAft>
          <a:spcPct val="0"/>
        </a:spcAft>
        <a:buFont typeface="Arial" charset="0"/>
        <a:buChar char="»"/>
        <a:defRPr sz="1900" kern="1200">
          <a:solidFill>
            <a:srgbClr val="17375E"/>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6F6F6"/>
        </a:solidFill>
        <a:effectLst/>
      </p:bgPr>
    </p:bg>
    <p:spTree>
      <p:nvGrpSpPr>
        <p:cNvPr id="1" name=""/>
        <p:cNvGrpSpPr/>
        <p:nvPr/>
      </p:nvGrpSpPr>
      <p:grpSpPr>
        <a:xfrm>
          <a:off x="0" y="0"/>
          <a:ext cx="0" cy="0"/>
          <a:chOff x="0" y="0"/>
          <a:chExt cx="0" cy="0"/>
        </a:xfrm>
      </p:grpSpPr>
      <p:pic>
        <p:nvPicPr>
          <p:cNvPr id="33794" name="Picture 9" descr="hexa.png"/>
          <p:cNvPicPr>
            <a:picLocks noChangeAspect="1"/>
          </p:cNvPicPr>
          <p:nvPr userDrawn="1"/>
        </p:nvPicPr>
        <p:blipFill>
          <a:blip r:embed="rId5"/>
          <a:srcRect/>
          <a:stretch>
            <a:fillRect/>
          </a:stretch>
        </p:blipFill>
        <p:spPr bwMode="auto">
          <a:xfrm>
            <a:off x="0" y="0"/>
            <a:ext cx="12190413" cy="6859588"/>
          </a:xfrm>
          <a:prstGeom prst="rect">
            <a:avLst/>
          </a:prstGeom>
          <a:noFill/>
          <a:ln w="9525">
            <a:noFill/>
            <a:miter lim="800000"/>
            <a:headEnd/>
            <a:tailEnd/>
          </a:ln>
        </p:spPr>
      </p:pic>
      <p:sp>
        <p:nvSpPr>
          <p:cNvPr id="33795" name="Title Placeholder 1"/>
          <p:cNvSpPr>
            <a:spLocks noGrp="1"/>
          </p:cNvSpPr>
          <p:nvPr>
            <p:ph type="title"/>
          </p:nvPr>
        </p:nvSpPr>
        <p:spPr bwMode="auto">
          <a:xfrm>
            <a:off x="609600" y="355600"/>
            <a:ext cx="10971213"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ltLang="zh-CN" smtClean="0"/>
              <a:t>Click to edit Master title style</a:t>
            </a:r>
            <a:endParaRPr lang="en-JM" altLang="zh-CN" smtClean="0"/>
          </a:p>
        </p:txBody>
      </p:sp>
      <p:sp>
        <p:nvSpPr>
          <p:cNvPr id="33796" name="Text Placeholder 2"/>
          <p:cNvSpPr>
            <a:spLocks noGrp="1"/>
          </p:cNvSpPr>
          <p:nvPr>
            <p:ph type="body" idx="1"/>
          </p:nvPr>
        </p:nvSpPr>
        <p:spPr bwMode="auto">
          <a:xfrm>
            <a:off x="609600" y="1600200"/>
            <a:ext cx="10971213" cy="4167188"/>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JM" altLang="zh-CN" smtClean="0"/>
          </a:p>
        </p:txBody>
      </p:sp>
      <p:sp>
        <p:nvSpPr>
          <p:cNvPr id="11" name="Freeform 5"/>
          <p:cNvSpPr>
            <a:spLocks/>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lIns="91436" tIns="45718" rIns="91436" bIns="45718"/>
          <a:lstStyle/>
          <a:p>
            <a:pPr fontAlgn="auto">
              <a:spcBef>
                <a:spcPts val="0"/>
              </a:spcBef>
              <a:spcAft>
                <a:spcPts val="0"/>
              </a:spcAft>
              <a:defRPr/>
            </a:pPr>
            <a:endParaRPr lang="zh-CN" altLang="en-US">
              <a:solidFill>
                <a:prstClr val="black"/>
              </a:solidFill>
              <a:latin typeface="Calibri"/>
              <a:ea typeface="宋体" panose="02010600030101010101" pitchFamily="2" charset="-122"/>
              <a:cs typeface="+mn-cs"/>
            </a:endParaRPr>
          </a:p>
        </p:txBody>
      </p:sp>
      <p:sp>
        <p:nvSpPr>
          <p:cNvPr id="4" name="Date Placeholder 3"/>
          <p:cNvSpPr>
            <a:spLocks noGrp="1"/>
          </p:cNvSpPr>
          <p:nvPr>
            <p:ph type="dt" sz="half" idx="2"/>
          </p:nvPr>
        </p:nvSpPr>
        <p:spPr>
          <a:xfrm>
            <a:off x="8939213" y="177800"/>
            <a:ext cx="2844800" cy="365125"/>
          </a:xfrm>
          <a:prstGeom prst="rect">
            <a:avLst/>
          </a:prstGeom>
        </p:spPr>
        <p:txBody>
          <a:bodyPr vert="horz" lIns="91436" tIns="45718" rIns="91436" bIns="45718" rtlCol="0" anchor="ctr"/>
          <a:lstStyle>
            <a:lvl1pPr algn="l" fontAlgn="auto">
              <a:spcBef>
                <a:spcPts val="0"/>
              </a:spcBef>
              <a:spcAft>
                <a:spcPts val="0"/>
              </a:spcAft>
              <a:defRPr sz="1600">
                <a:solidFill>
                  <a:prstClr val="black">
                    <a:tint val="75000"/>
                  </a:prstClr>
                </a:solidFill>
                <a:latin typeface="+mn-lt"/>
                <a:ea typeface="+mn-ea"/>
                <a:cs typeface="+mn-cs"/>
              </a:defRPr>
            </a:lvl1pPr>
          </a:lstStyle>
          <a:p>
            <a:pPr>
              <a:defRPr/>
            </a:pPr>
            <a:fld id="{A6620504-D840-6A40-90BC-6F3747762FA2}" type="datetime1">
              <a:rPr lang="en-JM"/>
              <a:pPr>
                <a:defRPr/>
              </a:pPr>
              <a:t>17/12/2017</a:t>
            </a:fld>
            <a:endParaRPr lang="en-JM" dirty="0"/>
          </a:p>
        </p:txBody>
      </p:sp>
      <p:sp>
        <p:nvSpPr>
          <p:cNvPr id="5" name="Footer Placeholder 4"/>
          <p:cNvSpPr>
            <a:spLocks noGrp="1"/>
          </p:cNvSpPr>
          <p:nvPr>
            <p:ph type="ftr" sz="quarter" idx="3"/>
          </p:nvPr>
        </p:nvSpPr>
        <p:spPr>
          <a:xfrm>
            <a:off x="4165600" y="6334125"/>
            <a:ext cx="3859213" cy="365125"/>
          </a:xfrm>
          <a:prstGeom prst="rect">
            <a:avLst/>
          </a:prstGeom>
        </p:spPr>
        <p:txBody>
          <a:bodyPr vert="horz" lIns="91436" tIns="45718" rIns="91436" bIns="45718" rtlCol="0" anchor="ctr"/>
          <a:lstStyle>
            <a:lvl1pPr algn="ctr" fontAlgn="auto">
              <a:spcBef>
                <a:spcPts val="0"/>
              </a:spcBef>
              <a:spcAft>
                <a:spcPts val="0"/>
              </a:spcAft>
              <a:defRPr sz="1600">
                <a:solidFill>
                  <a:prstClr val="white">
                    <a:lumMod val="65000"/>
                  </a:prstClr>
                </a:solidFill>
                <a:latin typeface="+mn-lt"/>
                <a:ea typeface="+mn-ea"/>
                <a:cs typeface="+mn-cs"/>
              </a:defRPr>
            </a:lvl1pPr>
          </a:lstStyle>
          <a:p>
            <a:pPr>
              <a:defRPr/>
            </a:pPr>
            <a:r>
              <a:rPr lang="en-JM"/>
              <a:t>WWW.DESIGNERSPARADISE.COM</a:t>
            </a:r>
            <a:endParaRPr lang="en-JM" dirty="0"/>
          </a:p>
        </p:txBody>
      </p:sp>
      <p:cxnSp>
        <p:nvCxnSpPr>
          <p:cNvPr id="9" name="Straight Connector 8"/>
          <p:cNvCxnSpPr/>
          <p:nvPr userDrawn="1"/>
        </p:nvCxnSpPr>
        <p:spPr>
          <a:xfrm>
            <a:off x="812800" y="6275388"/>
            <a:ext cx="10463213" cy="19050"/>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0775" y="6145213"/>
            <a:ext cx="481013" cy="304800"/>
          </a:xfrm>
          <a:prstGeom prst="rect">
            <a:avLst/>
          </a:prstGeom>
        </p:spPr>
        <p:txBody>
          <a:bodyPr vert="horz" wrap="square" lIns="91436" tIns="45718" rIns="91436" bIns="45718" numCol="1" anchor="ctr" anchorCtr="0" compatLnSpc="1">
            <a:prstTxWarp prst="textNoShape">
              <a:avLst/>
            </a:prstTxWarp>
          </a:bodyPr>
          <a:lstStyle>
            <a:lvl1pPr algn="ctr">
              <a:defRPr sz="1600">
                <a:solidFill>
                  <a:srgbClr val="7F7F7F"/>
                </a:solidFill>
                <a:latin typeface="Impact" pitchFamily="34" charset="0"/>
                <a:ea typeface="等线"/>
              </a:defRPr>
            </a:lvl1pPr>
          </a:lstStyle>
          <a:p>
            <a:pPr>
              <a:defRPr/>
            </a:pPr>
            <a:fld id="{C22F3805-992B-4BA5-87B6-C0883B9B9BEE}" type="slidenum">
              <a:rPr lang="en-JM" altLang="zh-CN"/>
              <a:pPr>
                <a:defRPr/>
              </a:pPr>
              <a:t>‹#›</a:t>
            </a:fld>
            <a:endParaRPr lang="en-JM" altLang="zh-CN"/>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Lst>
  <p:timing>
    <p:tnLst>
      <p:par>
        <p:cTn id="1" dur="indefinite" restart="never" nodeType="tmRoot"/>
      </p:par>
    </p:tnLst>
  </p:timing>
  <p:hf hdr="0" ftr="0" dt="0"/>
  <p:txStyles>
    <p:titleStyle>
      <a:lvl1pPr algn="l" defTabSz="1217613" rtl="0" eaLnBrk="0" fontAlgn="base" hangingPunct="0">
        <a:spcBef>
          <a:spcPct val="0"/>
        </a:spcBef>
        <a:spcAft>
          <a:spcPct val="0"/>
        </a:spcAft>
        <a:defRPr sz="4600" kern="1200">
          <a:solidFill>
            <a:srgbClr val="17375E"/>
          </a:solidFill>
          <a:latin typeface="Signika"/>
          <a:ea typeface="Open Sans Extrabold" pitchFamily="34" charset="0"/>
          <a:cs typeface="Signika"/>
        </a:defRPr>
      </a:lvl1pPr>
      <a:lvl2pPr algn="l" defTabSz="1217613" rtl="0" eaLnBrk="0" fontAlgn="base" hangingPunct="0">
        <a:spcBef>
          <a:spcPct val="0"/>
        </a:spcBef>
        <a:spcAft>
          <a:spcPct val="0"/>
        </a:spcAft>
        <a:defRPr sz="4600">
          <a:solidFill>
            <a:srgbClr val="17375E"/>
          </a:solidFill>
          <a:latin typeface="Signika"/>
          <a:ea typeface="Open Sans Extrabold"/>
          <a:cs typeface="Signika"/>
        </a:defRPr>
      </a:lvl2pPr>
      <a:lvl3pPr algn="l" defTabSz="1217613" rtl="0" eaLnBrk="0" fontAlgn="base" hangingPunct="0">
        <a:spcBef>
          <a:spcPct val="0"/>
        </a:spcBef>
        <a:spcAft>
          <a:spcPct val="0"/>
        </a:spcAft>
        <a:defRPr sz="4600">
          <a:solidFill>
            <a:srgbClr val="17375E"/>
          </a:solidFill>
          <a:latin typeface="Signika"/>
          <a:ea typeface="Open Sans Extrabold"/>
          <a:cs typeface="Signika"/>
        </a:defRPr>
      </a:lvl3pPr>
      <a:lvl4pPr algn="l" defTabSz="1217613" rtl="0" eaLnBrk="0" fontAlgn="base" hangingPunct="0">
        <a:spcBef>
          <a:spcPct val="0"/>
        </a:spcBef>
        <a:spcAft>
          <a:spcPct val="0"/>
        </a:spcAft>
        <a:defRPr sz="4600">
          <a:solidFill>
            <a:srgbClr val="17375E"/>
          </a:solidFill>
          <a:latin typeface="Signika"/>
          <a:ea typeface="Open Sans Extrabold"/>
          <a:cs typeface="Signika"/>
        </a:defRPr>
      </a:lvl4pPr>
      <a:lvl5pPr algn="l" defTabSz="1217613" rtl="0" eaLnBrk="0" fontAlgn="base" hangingPunct="0">
        <a:spcBef>
          <a:spcPct val="0"/>
        </a:spcBef>
        <a:spcAft>
          <a:spcPct val="0"/>
        </a:spcAft>
        <a:defRPr sz="4600">
          <a:solidFill>
            <a:srgbClr val="17375E"/>
          </a:solidFill>
          <a:latin typeface="Signika"/>
          <a:ea typeface="Open Sans Extrabold"/>
          <a:cs typeface="Signika"/>
        </a:defRPr>
      </a:lvl5pPr>
      <a:lvl6pPr marL="457200" algn="l" defTabSz="1217613" rtl="0" fontAlgn="base">
        <a:spcBef>
          <a:spcPct val="0"/>
        </a:spcBef>
        <a:spcAft>
          <a:spcPct val="0"/>
        </a:spcAft>
        <a:defRPr sz="4600">
          <a:solidFill>
            <a:srgbClr val="17375E"/>
          </a:solidFill>
          <a:latin typeface="Signika"/>
          <a:ea typeface="Open Sans Extrabold"/>
          <a:cs typeface="Signika"/>
        </a:defRPr>
      </a:lvl6pPr>
      <a:lvl7pPr marL="914400" algn="l" defTabSz="1217613" rtl="0" fontAlgn="base">
        <a:spcBef>
          <a:spcPct val="0"/>
        </a:spcBef>
        <a:spcAft>
          <a:spcPct val="0"/>
        </a:spcAft>
        <a:defRPr sz="4600">
          <a:solidFill>
            <a:srgbClr val="17375E"/>
          </a:solidFill>
          <a:latin typeface="Signika"/>
          <a:ea typeface="Open Sans Extrabold"/>
          <a:cs typeface="Signika"/>
        </a:defRPr>
      </a:lvl7pPr>
      <a:lvl8pPr marL="1371600" algn="l" defTabSz="1217613" rtl="0" fontAlgn="base">
        <a:spcBef>
          <a:spcPct val="0"/>
        </a:spcBef>
        <a:spcAft>
          <a:spcPct val="0"/>
        </a:spcAft>
        <a:defRPr sz="4600">
          <a:solidFill>
            <a:srgbClr val="17375E"/>
          </a:solidFill>
          <a:latin typeface="Signika"/>
          <a:ea typeface="Open Sans Extrabold"/>
          <a:cs typeface="Signika"/>
        </a:defRPr>
      </a:lvl8pPr>
      <a:lvl9pPr marL="1828800" algn="l" defTabSz="1217613" rtl="0" fontAlgn="base">
        <a:spcBef>
          <a:spcPct val="0"/>
        </a:spcBef>
        <a:spcAft>
          <a:spcPct val="0"/>
        </a:spcAft>
        <a:defRPr sz="4600">
          <a:solidFill>
            <a:srgbClr val="17375E"/>
          </a:solidFill>
          <a:latin typeface="Signika"/>
          <a:ea typeface="Open Sans Extrabold"/>
          <a:cs typeface="Signika"/>
        </a:defRPr>
      </a:lvl9pPr>
    </p:titleStyle>
    <p:bodyStyle>
      <a:lvl1pPr marL="455613" indent="-455613" algn="l" defTabSz="1217613" rtl="0" eaLnBrk="0" fontAlgn="base" hangingPunct="0">
        <a:spcBef>
          <a:spcPct val="20000"/>
        </a:spcBef>
        <a:spcAft>
          <a:spcPct val="0"/>
        </a:spcAft>
        <a:buFont typeface="Arial" charset="0"/>
        <a:buChar char="•"/>
        <a:defRPr sz="2700" kern="1200">
          <a:solidFill>
            <a:srgbClr val="17375E"/>
          </a:solidFill>
          <a:latin typeface="+mn-lt"/>
          <a:ea typeface="+mn-ea"/>
          <a:cs typeface="+mn-cs"/>
        </a:defRPr>
      </a:lvl1pPr>
      <a:lvl2pPr marL="989013" indent="-379413" algn="l" defTabSz="1217613" rtl="0" eaLnBrk="0" fontAlgn="base" hangingPunct="0">
        <a:spcBef>
          <a:spcPct val="20000"/>
        </a:spcBef>
        <a:spcAft>
          <a:spcPct val="0"/>
        </a:spcAft>
        <a:buFont typeface="Arial" charset="0"/>
        <a:buChar char="–"/>
        <a:defRPr sz="2400" kern="1200">
          <a:solidFill>
            <a:srgbClr val="17375E"/>
          </a:solidFill>
          <a:latin typeface="+mn-lt"/>
          <a:ea typeface="+mn-ea"/>
          <a:cs typeface="+mn-cs"/>
        </a:defRPr>
      </a:lvl2pPr>
      <a:lvl3pPr marL="1522413" indent="-303213" algn="l" defTabSz="1217613" rtl="0" eaLnBrk="0" fontAlgn="base" hangingPunct="0">
        <a:spcBef>
          <a:spcPct val="20000"/>
        </a:spcBef>
        <a:spcAft>
          <a:spcPct val="0"/>
        </a:spcAft>
        <a:buFont typeface="Arial" charset="0"/>
        <a:buChar char="•"/>
        <a:defRPr sz="2200" kern="1200">
          <a:solidFill>
            <a:srgbClr val="17375E"/>
          </a:solidFill>
          <a:latin typeface="+mn-lt"/>
          <a:ea typeface="+mn-ea"/>
          <a:cs typeface="+mn-cs"/>
        </a:defRPr>
      </a:lvl3pPr>
      <a:lvl4pPr marL="2132013" indent="-303213" algn="l" defTabSz="1217613" rtl="0" eaLnBrk="0" fontAlgn="base" hangingPunct="0">
        <a:spcBef>
          <a:spcPct val="20000"/>
        </a:spcBef>
        <a:spcAft>
          <a:spcPct val="0"/>
        </a:spcAft>
        <a:buFont typeface="Arial" charset="0"/>
        <a:buChar char="–"/>
        <a:defRPr sz="1900" kern="1200">
          <a:solidFill>
            <a:srgbClr val="17375E"/>
          </a:solidFill>
          <a:latin typeface="+mn-lt"/>
          <a:ea typeface="+mn-ea"/>
          <a:cs typeface="+mn-cs"/>
        </a:defRPr>
      </a:lvl4pPr>
      <a:lvl5pPr marL="2741613" indent="-303213" algn="l" defTabSz="1217613" rtl="0" eaLnBrk="0" fontAlgn="base" hangingPunct="0">
        <a:spcBef>
          <a:spcPct val="20000"/>
        </a:spcBef>
        <a:spcAft>
          <a:spcPct val="0"/>
        </a:spcAft>
        <a:buFont typeface="Arial" charset="0"/>
        <a:buChar char="»"/>
        <a:defRPr sz="1900" kern="1200">
          <a:solidFill>
            <a:srgbClr val="17375E"/>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6F6F6"/>
        </a:solidFill>
        <a:effectLst/>
      </p:bgPr>
    </p:bg>
    <p:spTree>
      <p:nvGrpSpPr>
        <p:cNvPr id="1" name=""/>
        <p:cNvGrpSpPr/>
        <p:nvPr/>
      </p:nvGrpSpPr>
      <p:grpSpPr>
        <a:xfrm>
          <a:off x="0" y="0"/>
          <a:ext cx="0" cy="0"/>
          <a:chOff x="0" y="0"/>
          <a:chExt cx="0" cy="0"/>
        </a:xfrm>
      </p:grpSpPr>
      <p:pic>
        <p:nvPicPr>
          <p:cNvPr id="37890" name="Picture 9" descr="hexa.png"/>
          <p:cNvPicPr>
            <a:picLocks noChangeAspect="1"/>
          </p:cNvPicPr>
          <p:nvPr userDrawn="1"/>
        </p:nvPicPr>
        <p:blipFill>
          <a:blip r:embed="rId5"/>
          <a:srcRect/>
          <a:stretch>
            <a:fillRect/>
          </a:stretch>
        </p:blipFill>
        <p:spPr bwMode="auto">
          <a:xfrm>
            <a:off x="0" y="0"/>
            <a:ext cx="12190413" cy="6859588"/>
          </a:xfrm>
          <a:prstGeom prst="rect">
            <a:avLst/>
          </a:prstGeom>
          <a:noFill/>
          <a:ln w="9525">
            <a:noFill/>
            <a:miter lim="800000"/>
            <a:headEnd/>
            <a:tailEnd/>
          </a:ln>
        </p:spPr>
      </p:pic>
      <p:sp>
        <p:nvSpPr>
          <p:cNvPr id="37891" name="Title Placeholder 1"/>
          <p:cNvSpPr>
            <a:spLocks noGrp="1"/>
          </p:cNvSpPr>
          <p:nvPr>
            <p:ph type="title"/>
          </p:nvPr>
        </p:nvSpPr>
        <p:spPr bwMode="auto">
          <a:xfrm>
            <a:off x="609600" y="355600"/>
            <a:ext cx="10971213"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ltLang="zh-CN" smtClean="0"/>
              <a:t>Click to edit Master title style</a:t>
            </a:r>
            <a:endParaRPr lang="en-JM" altLang="zh-CN" smtClean="0"/>
          </a:p>
        </p:txBody>
      </p:sp>
      <p:sp>
        <p:nvSpPr>
          <p:cNvPr id="37892" name="Text Placeholder 2"/>
          <p:cNvSpPr>
            <a:spLocks noGrp="1"/>
          </p:cNvSpPr>
          <p:nvPr>
            <p:ph type="body" idx="1"/>
          </p:nvPr>
        </p:nvSpPr>
        <p:spPr bwMode="auto">
          <a:xfrm>
            <a:off x="609600" y="1600200"/>
            <a:ext cx="10971213" cy="4167188"/>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JM" altLang="zh-CN" smtClean="0"/>
          </a:p>
        </p:txBody>
      </p:sp>
      <p:sp>
        <p:nvSpPr>
          <p:cNvPr id="11" name="Freeform 5"/>
          <p:cNvSpPr>
            <a:spLocks/>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lIns="91436" tIns="45718" rIns="91436" bIns="45718"/>
          <a:lstStyle/>
          <a:p>
            <a:pPr fontAlgn="auto">
              <a:spcBef>
                <a:spcPts val="0"/>
              </a:spcBef>
              <a:spcAft>
                <a:spcPts val="0"/>
              </a:spcAft>
              <a:defRPr/>
            </a:pPr>
            <a:endParaRPr lang="zh-CN" altLang="en-US">
              <a:solidFill>
                <a:prstClr val="black"/>
              </a:solidFill>
              <a:latin typeface="Calibri"/>
              <a:ea typeface="宋体" panose="02010600030101010101" pitchFamily="2" charset="-122"/>
              <a:cs typeface="+mn-cs"/>
            </a:endParaRPr>
          </a:p>
        </p:txBody>
      </p:sp>
      <p:sp>
        <p:nvSpPr>
          <p:cNvPr id="4" name="Date Placeholder 3"/>
          <p:cNvSpPr>
            <a:spLocks noGrp="1"/>
          </p:cNvSpPr>
          <p:nvPr>
            <p:ph type="dt" sz="half" idx="2"/>
          </p:nvPr>
        </p:nvSpPr>
        <p:spPr>
          <a:xfrm>
            <a:off x="8939213" y="177800"/>
            <a:ext cx="2844800" cy="365125"/>
          </a:xfrm>
          <a:prstGeom prst="rect">
            <a:avLst/>
          </a:prstGeom>
        </p:spPr>
        <p:txBody>
          <a:bodyPr vert="horz" lIns="91436" tIns="45718" rIns="91436" bIns="45718" rtlCol="0" anchor="ctr"/>
          <a:lstStyle>
            <a:lvl1pPr algn="l" fontAlgn="auto">
              <a:spcBef>
                <a:spcPts val="0"/>
              </a:spcBef>
              <a:spcAft>
                <a:spcPts val="0"/>
              </a:spcAft>
              <a:defRPr sz="1600">
                <a:solidFill>
                  <a:prstClr val="black">
                    <a:tint val="75000"/>
                  </a:prstClr>
                </a:solidFill>
                <a:latin typeface="+mn-lt"/>
                <a:ea typeface="+mn-ea"/>
                <a:cs typeface="+mn-cs"/>
              </a:defRPr>
            </a:lvl1pPr>
          </a:lstStyle>
          <a:p>
            <a:pPr>
              <a:defRPr/>
            </a:pPr>
            <a:fld id="{A6620504-D840-6A40-90BC-6F3747762FA2}" type="datetime1">
              <a:rPr lang="en-JM"/>
              <a:pPr>
                <a:defRPr/>
              </a:pPr>
              <a:t>17/12/2017</a:t>
            </a:fld>
            <a:endParaRPr lang="en-JM" dirty="0"/>
          </a:p>
        </p:txBody>
      </p:sp>
      <p:sp>
        <p:nvSpPr>
          <p:cNvPr id="5" name="Footer Placeholder 4"/>
          <p:cNvSpPr>
            <a:spLocks noGrp="1"/>
          </p:cNvSpPr>
          <p:nvPr>
            <p:ph type="ftr" sz="quarter" idx="3"/>
          </p:nvPr>
        </p:nvSpPr>
        <p:spPr>
          <a:xfrm>
            <a:off x="4165600" y="6334125"/>
            <a:ext cx="3859213" cy="365125"/>
          </a:xfrm>
          <a:prstGeom prst="rect">
            <a:avLst/>
          </a:prstGeom>
        </p:spPr>
        <p:txBody>
          <a:bodyPr vert="horz" lIns="91436" tIns="45718" rIns="91436" bIns="45718" rtlCol="0" anchor="ctr"/>
          <a:lstStyle>
            <a:lvl1pPr algn="ctr" fontAlgn="auto">
              <a:spcBef>
                <a:spcPts val="0"/>
              </a:spcBef>
              <a:spcAft>
                <a:spcPts val="0"/>
              </a:spcAft>
              <a:defRPr sz="1600">
                <a:solidFill>
                  <a:prstClr val="white">
                    <a:lumMod val="65000"/>
                  </a:prstClr>
                </a:solidFill>
                <a:latin typeface="+mn-lt"/>
                <a:ea typeface="+mn-ea"/>
                <a:cs typeface="+mn-cs"/>
              </a:defRPr>
            </a:lvl1pPr>
          </a:lstStyle>
          <a:p>
            <a:pPr>
              <a:defRPr/>
            </a:pPr>
            <a:r>
              <a:rPr lang="en-JM"/>
              <a:t>WWW.DESIGNERSPARADISE.COM</a:t>
            </a:r>
            <a:endParaRPr lang="en-JM" dirty="0"/>
          </a:p>
        </p:txBody>
      </p:sp>
      <p:cxnSp>
        <p:nvCxnSpPr>
          <p:cNvPr id="9" name="Straight Connector 8"/>
          <p:cNvCxnSpPr/>
          <p:nvPr userDrawn="1"/>
        </p:nvCxnSpPr>
        <p:spPr>
          <a:xfrm>
            <a:off x="812800" y="6275388"/>
            <a:ext cx="10463213" cy="19050"/>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0775" y="6145213"/>
            <a:ext cx="481013" cy="304800"/>
          </a:xfrm>
          <a:prstGeom prst="rect">
            <a:avLst/>
          </a:prstGeom>
        </p:spPr>
        <p:txBody>
          <a:bodyPr vert="horz" wrap="square" lIns="91436" tIns="45718" rIns="91436" bIns="45718" numCol="1" anchor="ctr" anchorCtr="0" compatLnSpc="1">
            <a:prstTxWarp prst="textNoShape">
              <a:avLst/>
            </a:prstTxWarp>
          </a:bodyPr>
          <a:lstStyle>
            <a:lvl1pPr algn="ctr">
              <a:defRPr sz="1600">
                <a:solidFill>
                  <a:srgbClr val="7F7F7F"/>
                </a:solidFill>
                <a:latin typeface="Impact" pitchFamily="34" charset="0"/>
                <a:ea typeface="等线"/>
              </a:defRPr>
            </a:lvl1pPr>
          </a:lstStyle>
          <a:p>
            <a:pPr>
              <a:defRPr/>
            </a:pPr>
            <a:fld id="{7BA77EB4-2AE3-4666-B882-ACBB84A1800E}" type="slidenum">
              <a:rPr lang="en-JM" altLang="zh-CN"/>
              <a:pPr>
                <a:defRPr/>
              </a:pPr>
              <a:t>‹#›</a:t>
            </a:fld>
            <a:endParaRPr lang="en-JM" altLang="zh-CN"/>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Lst>
  <p:timing>
    <p:tnLst>
      <p:par>
        <p:cTn id="1" dur="indefinite" restart="never" nodeType="tmRoot"/>
      </p:par>
    </p:tnLst>
  </p:timing>
  <p:hf hdr="0" ftr="0" dt="0"/>
  <p:txStyles>
    <p:titleStyle>
      <a:lvl1pPr algn="l" defTabSz="1217613" rtl="0" eaLnBrk="0" fontAlgn="base" hangingPunct="0">
        <a:spcBef>
          <a:spcPct val="0"/>
        </a:spcBef>
        <a:spcAft>
          <a:spcPct val="0"/>
        </a:spcAft>
        <a:defRPr sz="4600" kern="1200">
          <a:solidFill>
            <a:srgbClr val="17375E"/>
          </a:solidFill>
          <a:latin typeface="Signika"/>
          <a:ea typeface="Open Sans Extrabold" pitchFamily="34" charset="0"/>
          <a:cs typeface="Signika"/>
        </a:defRPr>
      </a:lvl1pPr>
      <a:lvl2pPr algn="l" defTabSz="1217613" rtl="0" eaLnBrk="0" fontAlgn="base" hangingPunct="0">
        <a:spcBef>
          <a:spcPct val="0"/>
        </a:spcBef>
        <a:spcAft>
          <a:spcPct val="0"/>
        </a:spcAft>
        <a:defRPr sz="4600">
          <a:solidFill>
            <a:srgbClr val="17375E"/>
          </a:solidFill>
          <a:latin typeface="Signika"/>
          <a:ea typeface="Open Sans Extrabold"/>
          <a:cs typeface="Signika"/>
        </a:defRPr>
      </a:lvl2pPr>
      <a:lvl3pPr algn="l" defTabSz="1217613" rtl="0" eaLnBrk="0" fontAlgn="base" hangingPunct="0">
        <a:spcBef>
          <a:spcPct val="0"/>
        </a:spcBef>
        <a:spcAft>
          <a:spcPct val="0"/>
        </a:spcAft>
        <a:defRPr sz="4600">
          <a:solidFill>
            <a:srgbClr val="17375E"/>
          </a:solidFill>
          <a:latin typeface="Signika"/>
          <a:ea typeface="Open Sans Extrabold"/>
          <a:cs typeface="Signika"/>
        </a:defRPr>
      </a:lvl3pPr>
      <a:lvl4pPr algn="l" defTabSz="1217613" rtl="0" eaLnBrk="0" fontAlgn="base" hangingPunct="0">
        <a:spcBef>
          <a:spcPct val="0"/>
        </a:spcBef>
        <a:spcAft>
          <a:spcPct val="0"/>
        </a:spcAft>
        <a:defRPr sz="4600">
          <a:solidFill>
            <a:srgbClr val="17375E"/>
          </a:solidFill>
          <a:latin typeface="Signika"/>
          <a:ea typeface="Open Sans Extrabold"/>
          <a:cs typeface="Signika"/>
        </a:defRPr>
      </a:lvl4pPr>
      <a:lvl5pPr algn="l" defTabSz="1217613" rtl="0" eaLnBrk="0" fontAlgn="base" hangingPunct="0">
        <a:spcBef>
          <a:spcPct val="0"/>
        </a:spcBef>
        <a:spcAft>
          <a:spcPct val="0"/>
        </a:spcAft>
        <a:defRPr sz="4600">
          <a:solidFill>
            <a:srgbClr val="17375E"/>
          </a:solidFill>
          <a:latin typeface="Signika"/>
          <a:ea typeface="Open Sans Extrabold"/>
          <a:cs typeface="Signika"/>
        </a:defRPr>
      </a:lvl5pPr>
      <a:lvl6pPr marL="457200" algn="l" defTabSz="1217613" rtl="0" fontAlgn="base">
        <a:spcBef>
          <a:spcPct val="0"/>
        </a:spcBef>
        <a:spcAft>
          <a:spcPct val="0"/>
        </a:spcAft>
        <a:defRPr sz="4600">
          <a:solidFill>
            <a:srgbClr val="17375E"/>
          </a:solidFill>
          <a:latin typeface="Signika"/>
          <a:ea typeface="Open Sans Extrabold"/>
          <a:cs typeface="Signika"/>
        </a:defRPr>
      </a:lvl6pPr>
      <a:lvl7pPr marL="914400" algn="l" defTabSz="1217613" rtl="0" fontAlgn="base">
        <a:spcBef>
          <a:spcPct val="0"/>
        </a:spcBef>
        <a:spcAft>
          <a:spcPct val="0"/>
        </a:spcAft>
        <a:defRPr sz="4600">
          <a:solidFill>
            <a:srgbClr val="17375E"/>
          </a:solidFill>
          <a:latin typeface="Signika"/>
          <a:ea typeface="Open Sans Extrabold"/>
          <a:cs typeface="Signika"/>
        </a:defRPr>
      </a:lvl7pPr>
      <a:lvl8pPr marL="1371600" algn="l" defTabSz="1217613" rtl="0" fontAlgn="base">
        <a:spcBef>
          <a:spcPct val="0"/>
        </a:spcBef>
        <a:spcAft>
          <a:spcPct val="0"/>
        </a:spcAft>
        <a:defRPr sz="4600">
          <a:solidFill>
            <a:srgbClr val="17375E"/>
          </a:solidFill>
          <a:latin typeface="Signika"/>
          <a:ea typeface="Open Sans Extrabold"/>
          <a:cs typeface="Signika"/>
        </a:defRPr>
      </a:lvl8pPr>
      <a:lvl9pPr marL="1828800" algn="l" defTabSz="1217613" rtl="0" fontAlgn="base">
        <a:spcBef>
          <a:spcPct val="0"/>
        </a:spcBef>
        <a:spcAft>
          <a:spcPct val="0"/>
        </a:spcAft>
        <a:defRPr sz="4600">
          <a:solidFill>
            <a:srgbClr val="17375E"/>
          </a:solidFill>
          <a:latin typeface="Signika"/>
          <a:ea typeface="Open Sans Extrabold"/>
          <a:cs typeface="Signika"/>
        </a:defRPr>
      </a:lvl9pPr>
    </p:titleStyle>
    <p:bodyStyle>
      <a:lvl1pPr marL="455613" indent="-455613" algn="l" defTabSz="1217613" rtl="0" eaLnBrk="0" fontAlgn="base" hangingPunct="0">
        <a:spcBef>
          <a:spcPct val="20000"/>
        </a:spcBef>
        <a:spcAft>
          <a:spcPct val="0"/>
        </a:spcAft>
        <a:buFont typeface="Arial" charset="0"/>
        <a:buChar char="•"/>
        <a:defRPr sz="2700" kern="1200">
          <a:solidFill>
            <a:srgbClr val="17375E"/>
          </a:solidFill>
          <a:latin typeface="+mn-lt"/>
          <a:ea typeface="+mn-ea"/>
          <a:cs typeface="+mn-cs"/>
        </a:defRPr>
      </a:lvl1pPr>
      <a:lvl2pPr marL="989013" indent="-379413" algn="l" defTabSz="1217613" rtl="0" eaLnBrk="0" fontAlgn="base" hangingPunct="0">
        <a:spcBef>
          <a:spcPct val="20000"/>
        </a:spcBef>
        <a:spcAft>
          <a:spcPct val="0"/>
        </a:spcAft>
        <a:buFont typeface="Arial" charset="0"/>
        <a:buChar char="–"/>
        <a:defRPr sz="2400" kern="1200">
          <a:solidFill>
            <a:srgbClr val="17375E"/>
          </a:solidFill>
          <a:latin typeface="+mn-lt"/>
          <a:ea typeface="+mn-ea"/>
          <a:cs typeface="+mn-cs"/>
        </a:defRPr>
      </a:lvl2pPr>
      <a:lvl3pPr marL="1522413" indent="-303213" algn="l" defTabSz="1217613" rtl="0" eaLnBrk="0" fontAlgn="base" hangingPunct="0">
        <a:spcBef>
          <a:spcPct val="20000"/>
        </a:spcBef>
        <a:spcAft>
          <a:spcPct val="0"/>
        </a:spcAft>
        <a:buFont typeface="Arial" charset="0"/>
        <a:buChar char="•"/>
        <a:defRPr sz="2200" kern="1200">
          <a:solidFill>
            <a:srgbClr val="17375E"/>
          </a:solidFill>
          <a:latin typeface="+mn-lt"/>
          <a:ea typeface="+mn-ea"/>
          <a:cs typeface="+mn-cs"/>
        </a:defRPr>
      </a:lvl3pPr>
      <a:lvl4pPr marL="2132013" indent="-303213" algn="l" defTabSz="1217613" rtl="0" eaLnBrk="0" fontAlgn="base" hangingPunct="0">
        <a:spcBef>
          <a:spcPct val="20000"/>
        </a:spcBef>
        <a:spcAft>
          <a:spcPct val="0"/>
        </a:spcAft>
        <a:buFont typeface="Arial" charset="0"/>
        <a:buChar char="–"/>
        <a:defRPr sz="1900" kern="1200">
          <a:solidFill>
            <a:srgbClr val="17375E"/>
          </a:solidFill>
          <a:latin typeface="+mn-lt"/>
          <a:ea typeface="+mn-ea"/>
          <a:cs typeface="+mn-cs"/>
        </a:defRPr>
      </a:lvl4pPr>
      <a:lvl5pPr marL="2741613" indent="-303213" algn="l" defTabSz="1217613" rtl="0" eaLnBrk="0" fontAlgn="base" hangingPunct="0">
        <a:spcBef>
          <a:spcPct val="20000"/>
        </a:spcBef>
        <a:spcAft>
          <a:spcPct val="0"/>
        </a:spcAft>
        <a:buFont typeface="Arial" charset="0"/>
        <a:buChar char="»"/>
        <a:defRPr sz="1900" kern="1200">
          <a:solidFill>
            <a:srgbClr val="17375E"/>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6F6F6"/>
        </a:solidFill>
        <a:effectLst/>
      </p:bgPr>
    </p:bg>
    <p:spTree>
      <p:nvGrpSpPr>
        <p:cNvPr id="1" name=""/>
        <p:cNvGrpSpPr/>
        <p:nvPr/>
      </p:nvGrpSpPr>
      <p:grpSpPr>
        <a:xfrm>
          <a:off x="0" y="0"/>
          <a:ext cx="0" cy="0"/>
          <a:chOff x="0" y="0"/>
          <a:chExt cx="0" cy="0"/>
        </a:xfrm>
      </p:grpSpPr>
      <p:pic>
        <p:nvPicPr>
          <p:cNvPr id="41986" name="Picture 9" descr="hexa.png"/>
          <p:cNvPicPr>
            <a:picLocks noChangeAspect="1"/>
          </p:cNvPicPr>
          <p:nvPr userDrawn="1"/>
        </p:nvPicPr>
        <p:blipFill>
          <a:blip r:embed="rId5"/>
          <a:srcRect/>
          <a:stretch>
            <a:fillRect/>
          </a:stretch>
        </p:blipFill>
        <p:spPr bwMode="auto">
          <a:xfrm>
            <a:off x="0" y="0"/>
            <a:ext cx="12190413" cy="6859588"/>
          </a:xfrm>
          <a:prstGeom prst="rect">
            <a:avLst/>
          </a:prstGeom>
          <a:noFill/>
          <a:ln w="9525">
            <a:noFill/>
            <a:miter lim="800000"/>
            <a:headEnd/>
            <a:tailEnd/>
          </a:ln>
        </p:spPr>
      </p:pic>
      <p:sp>
        <p:nvSpPr>
          <p:cNvPr id="41987" name="Title Placeholder 1"/>
          <p:cNvSpPr>
            <a:spLocks noGrp="1"/>
          </p:cNvSpPr>
          <p:nvPr>
            <p:ph type="title"/>
          </p:nvPr>
        </p:nvSpPr>
        <p:spPr bwMode="auto">
          <a:xfrm>
            <a:off x="609600" y="355600"/>
            <a:ext cx="10971213"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ltLang="zh-CN" smtClean="0"/>
              <a:t>Click to edit Master title style</a:t>
            </a:r>
            <a:endParaRPr lang="en-JM" altLang="zh-CN" smtClean="0"/>
          </a:p>
        </p:txBody>
      </p:sp>
      <p:sp>
        <p:nvSpPr>
          <p:cNvPr id="41988" name="Text Placeholder 2"/>
          <p:cNvSpPr>
            <a:spLocks noGrp="1"/>
          </p:cNvSpPr>
          <p:nvPr>
            <p:ph type="body" idx="1"/>
          </p:nvPr>
        </p:nvSpPr>
        <p:spPr bwMode="auto">
          <a:xfrm>
            <a:off x="609600" y="1600200"/>
            <a:ext cx="10971213" cy="4167188"/>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JM" altLang="zh-CN" smtClean="0"/>
          </a:p>
        </p:txBody>
      </p:sp>
      <p:sp>
        <p:nvSpPr>
          <p:cNvPr id="11" name="Freeform 5"/>
          <p:cNvSpPr>
            <a:spLocks/>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lIns="91436" tIns="45718" rIns="91436" bIns="45718"/>
          <a:lstStyle/>
          <a:p>
            <a:pPr fontAlgn="auto">
              <a:spcBef>
                <a:spcPts val="0"/>
              </a:spcBef>
              <a:spcAft>
                <a:spcPts val="0"/>
              </a:spcAft>
              <a:defRPr/>
            </a:pPr>
            <a:endParaRPr lang="zh-CN" altLang="en-US">
              <a:solidFill>
                <a:prstClr val="black"/>
              </a:solidFill>
              <a:latin typeface="Calibri"/>
              <a:ea typeface="宋体" panose="02010600030101010101" pitchFamily="2" charset="-122"/>
              <a:cs typeface="+mn-cs"/>
            </a:endParaRPr>
          </a:p>
        </p:txBody>
      </p:sp>
      <p:sp>
        <p:nvSpPr>
          <p:cNvPr id="4" name="Date Placeholder 3"/>
          <p:cNvSpPr>
            <a:spLocks noGrp="1"/>
          </p:cNvSpPr>
          <p:nvPr>
            <p:ph type="dt" sz="half" idx="2"/>
          </p:nvPr>
        </p:nvSpPr>
        <p:spPr>
          <a:xfrm>
            <a:off x="8939213" y="177800"/>
            <a:ext cx="2844800" cy="365125"/>
          </a:xfrm>
          <a:prstGeom prst="rect">
            <a:avLst/>
          </a:prstGeom>
        </p:spPr>
        <p:txBody>
          <a:bodyPr vert="horz" lIns="91436" tIns="45718" rIns="91436" bIns="45718" rtlCol="0" anchor="ctr"/>
          <a:lstStyle>
            <a:lvl1pPr algn="l" fontAlgn="auto">
              <a:spcBef>
                <a:spcPts val="0"/>
              </a:spcBef>
              <a:spcAft>
                <a:spcPts val="0"/>
              </a:spcAft>
              <a:defRPr sz="1600">
                <a:solidFill>
                  <a:prstClr val="black">
                    <a:tint val="75000"/>
                  </a:prstClr>
                </a:solidFill>
                <a:latin typeface="+mn-lt"/>
                <a:ea typeface="+mn-ea"/>
                <a:cs typeface="+mn-cs"/>
              </a:defRPr>
            </a:lvl1pPr>
          </a:lstStyle>
          <a:p>
            <a:pPr>
              <a:defRPr/>
            </a:pPr>
            <a:fld id="{A6620504-D840-6A40-90BC-6F3747762FA2}" type="datetime1">
              <a:rPr lang="en-JM"/>
              <a:pPr>
                <a:defRPr/>
              </a:pPr>
              <a:t>17/12/2017</a:t>
            </a:fld>
            <a:endParaRPr lang="en-JM" dirty="0"/>
          </a:p>
        </p:txBody>
      </p:sp>
      <p:sp>
        <p:nvSpPr>
          <p:cNvPr id="5" name="Footer Placeholder 4"/>
          <p:cNvSpPr>
            <a:spLocks noGrp="1"/>
          </p:cNvSpPr>
          <p:nvPr>
            <p:ph type="ftr" sz="quarter" idx="3"/>
          </p:nvPr>
        </p:nvSpPr>
        <p:spPr>
          <a:xfrm>
            <a:off x="4165600" y="6334125"/>
            <a:ext cx="3859213" cy="365125"/>
          </a:xfrm>
          <a:prstGeom prst="rect">
            <a:avLst/>
          </a:prstGeom>
        </p:spPr>
        <p:txBody>
          <a:bodyPr vert="horz" lIns="91436" tIns="45718" rIns="91436" bIns="45718" rtlCol="0" anchor="ctr"/>
          <a:lstStyle>
            <a:lvl1pPr algn="ctr" fontAlgn="auto">
              <a:spcBef>
                <a:spcPts val="0"/>
              </a:spcBef>
              <a:spcAft>
                <a:spcPts val="0"/>
              </a:spcAft>
              <a:defRPr sz="1600">
                <a:solidFill>
                  <a:prstClr val="white">
                    <a:lumMod val="65000"/>
                  </a:prstClr>
                </a:solidFill>
                <a:latin typeface="+mn-lt"/>
                <a:ea typeface="+mn-ea"/>
                <a:cs typeface="+mn-cs"/>
              </a:defRPr>
            </a:lvl1pPr>
          </a:lstStyle>
          <a:p>
            <a:pPr>
              <a:defRPr/>
            </a:pPr>
            <a:r>
              <a:rPr lang="en-JM"/>
              <a:t>WWW.DESIGNERSPARADISE.COM</a:t>
            </a:r>
            <a:endParaRPr lang="en-JM" dirty="0"/>
          </a:p>
        </p:txBody>
      </p:sp>
      <p:cxnSp>
        <p:nvCxnSpPr>
          <p:cNvPr id="9" name="Straight Connector 8"/>
          <p:cNvCxnSpPr/>
          <p:nvPr userDrawn="1"/>
        </p:nvCxnSpPr>
        <p:spPr>
          <a:xfrm>
            <a:off x="812800" y="6275388"/>
            <a:ext cx="10463213" cy="19050"/>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0775" y="6145213"/>
            <a:ext cx="481013" cy="304800"/>
          </a:xfrm>
          <a:prstGeom prst="rect">
            <a:avLst/>
          </a:prstGeom>
        </p:spPr>
        <p:txBody>
          <a:bodyPr vert="horz" wrap="square" lIns="91436" tIns="45718" rIns="91436" bIns="45718" numCol="1" anchor="ctr" anchorCtr="0" compatLnSpc="1">
            <a:prstTxWarp prst="textNoShape">
              <a:avLst/>
            </a:prstTxWarp>
          </a:bodyPr>
          <a:lstStyle>
            <a:lvl1pPr algn="ctr">
              <a:defRPr sz="1600">
                <a:solidFill>
                  <a:srgbClr val="7F7F7F"/>
                </a:solidFill>
                <a:latin typeface="Impact" pitchFamily="34" charset="0"/>
                <a:ea typeface="等线"/>
              </a:defRPr>
            </a:lvl1pPr>
          </a:lstStyle>
          <a:p>
            <a:pPr>
              <a:defRPr/>
            </a:pPr>
            <a:fld id="{674421F7-583A-406B-915B-D40398B9BC70}" type="slidenum">
              <a:rPr lang="en-JM" altLang="zh-CN"/>
              <a:pPr>
                <a:defRPr/>
              </a:pPr>
              <a:t>‹#›</a:t>
            </a:fld>
            <a:endParaRPr lang="en-JM" altLang="zh-CN"/>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Lst>
  <p:timing>
    <p:tnLst>
      <p:par>
        <p:cTn id="1" dur="indefinite" restart="never" nodeType="tmRoot"/>
      </p:par>
    </p:tnLst>
  </p:timing>
  <p:hf hdr="0" ftr="0" dt="0"/>
  <p:txStyles>
    <p:titleStyle>
      <a:lvl1pPr algn="l" defTabSz="1217613" rtl="0" eaLnBrk="0" fontAlgn="base" hangingPunct="0">
        <a:spcBef>
          <a:spcPct val="0"/>
        </a:spcBef>
        <a:spcAft>
          <a:spcPct val="0"/>
        </a:spcAft>
        <a:defRPr sz="4600" kern="1200">
          <a:solidFill>
            <a:srgbClr val="17375E"/>
          </a:solidFill>
          <a:latin typeface="Signika"/>
          <a:ea typeface="Open Sans Extrabold" pitchFamily="34" charset="0"/>
          <a:cs typeface="Signika"/>
        </a:defRPr>
      </a:lvl1pPr>
      <a:lvl2pPr algn="l" defTabSz="1217613" rtl="0" eaLnBrk="0" fontAlgn="base" hangingPunct="0">
        <a:spcBef>
          <a:spcPct val="0"/>
        </a:spcBef>
        <a:spcAft>
          <a:spcPct val="0"/>
        </a:spcAft>
        <a:defRPr sz="4600">
          <a:solidFill>
            <a:srgbClr val="17375E"/>
          </a:solidFill>
          <a:latin typeface="Signika"/>
          <a:ea typeface="Open Sans Extrabold"/>
          <a:cs typeface="Signika"/>
        </a:defRPr>
      </a:lvl2pPr>
      <a:lvl3pPr algn="l" defTabSz="1217613" rtl="0" eaLnBrk="0" fontAlgn="base" hangingPunct="0">
        <a:spcBef>
          <a:spcPct val="0"/>
        </a:spcBef>
        <a:spcAft>
          <a:spcPct val="0"/>
        </a:spcAft>
        <a:defRPr sz="4600">
          <a:solidFill>
            <a:srgbClr val="17375E"/>
          </a:solidFill>
          <a:latin typeface="Signika"/>
          <a:ea typeface="Open Sans Extrabold"/>
          <a:cs typeface="Signika"/>
        </a:defRPr>
      </a:lvl3pPr>
      <a:lvl4pPr algn="l" defTabSz="1217613" rtl="0" eaLnBrk="0" fontAlgn="base" hangingPunct="0">
        <a:spcBef>
          <a:spcPct val="0"/>
        </a:spcBef>
        <a:spcAft>
          <a:spcPct val="0"/>
        </a:spcAft>
        <a:defRPr sz="4600">
          <a:solidFill>
            <a:srgbClr val="17375E"/>
          </a:solidFill>
          <a:latin typeface="Signika"/>
          <a:ea typeface="Open Sans Extrabold"/>
          <a:cs typeface="Signika"/>
        </a:defRPr>
      </a:lvl4pPr>
      <a:lvl5pPr algn="l" defTabSz="1217613" rtl="0" eaLnBrk="0" fontAlgn="base" hangingPunct="0">
        <a:spcBef>
          <a:spcPct val="0"/>
        </a:spcBef>
        <a:spcAft>
          <a:spcPct val="0"/>
        </a:spcAft>
        <a:defRPr sz="4600">
          <a:solidFill>
            <a:srgbClr val="17375E"/>
          </a:solidFill>
          <a:latin typeface="Signika"/>
          <a:ea typeface="Open Sans Extrabold"/>
          <a:cs typeface="Signika"/>
        </a:defRPr>
      </a:lvl5pPr>
      <a:lvl6pPr marL="457200" algn="l" defTabSz="1217613" rtl="0" fontAlgn="base">
        <a:spcBef>
          <a:spcPct val="0"/>
        </a:spcBef>
        <a:spcAft>
          <a:spcPct val="0"/>
        </a:spcAft>
        <a:defRPr sz="4600">
          <a:solidFill>
            <a:srgbClr val="17375E"/>
          </a:solidFill>
          <a:latin typeface="Signika"/>
          <a:ea typeface="Open Sans Extrabold"/>
          <a:cs typeface="Signika"/>
        </a:defRPr>
      </a:lvl6pPr>
      <a:lvl7pPr marL="914400" algn="l" defTabSz="1217613" rtl="0" fontAlgn="base">
        <a:spcBef>
          <a:spcPct val="0"/>
        </a:spcBef>
        <a:spcAft>
          <a:spcPct val="0"/>
        </a:spcAft>
        <a:defRPr sz="4600">
          <a:solidFill>
            <a:srgbClr val="17375E"/>
          </a:solidFill>
          <a:latin typeface="Signika"/>
          <a:ea typeface="Open Sans Extrabold"/>
          <a:cs typeface="Signika"/>
        </a:defRPr>
      </a:lvl7pPr>
      <a:lvl8pPr marL="1371600" algn="l" defTabSz="1217613" rtl="0" fontAlgn="base">
        <a:spcBef>
          <a:spcPct val="0"/>
        </a:spcBef>
        <a:spcAft>
          <a:spcPct val="0"/>
        </a:spcAft>
        <a:defRPr sz="4600">
          <a:solidFill>
            <a:srgbClr val="17375E"/>
          </a:solidFill>
          <a:latin typeface="Signika"/>
          <a:ea typeface="Open Sans Extrabold"/>
          <a:cs typeface="Signika"/>
        </a:defRPr>
      </a:lvl8pPr>
      <a:lvl9pPr marL="1828800" algn="l" defTabSz="1217613" rtl="0" fontAlgn="base">
        <a:spcBef>
          <a:spcPct val="0"/>
        </a:spcBef>
        <a:spcAft>
          <a:spcPct val="0"/>
        </a:spcAft>
        <a:defRPr sz="4600">
          <a:solidFill>
            <a:srgbClr val="17375E"/>
          </a:solidFill>
          <a:latin typeface="Signika"/>
          <a:ea typeface="Open Sans Extrabold"/>
          <a:cs typeface="Signika"/>
        </a:defRPr>
      </a:lvl9pPr>
    </p:titleStyle>
    <p:bodyStyle>
      <a:lvl1pPr marL="455613" indent="-455613" algn="l" defTabSz="1217613" rtl="0" eaLnBrk="0" fontAlgn="base" hangingPunct="0">
        <a:spcBef>
          <a:spcPct val="20000"/>
        </a:spcBef>
        <a:spcAft>
          <a:spcPct val="0"/>
        </a:spcAft>
        <a:buFont typeface="Arial" charset="0"/>
        <a:buChar char="•"/>
        <a:defRPr sz="2700" kern="1200">
          <a:solidFill>
            <a:srgbClr val="17375E"/>
          </a:solidFill>
          <a:latin typeface="+mn-lt"/>
          <a:ea typeface="+mn-ea"/>
          <a:cs typeface="+mn-cs"/>
        </a:defRPr>
      </a:lvl1pPr>
      <a:lvl2pPr marL="989013" indent="-379413" algn="l" defTabSz="1217613" rtl="0" eaLnBrk="0" fontAlgn="base" hangingPunct="0">
        <a:spcBef>
          <a:spcPct val="20000"/>
        </a:spcBef>
        <a:spcAft>
          <a:spcPct val="0"/>
        </a:spcAft>
        <a:buFont typeface="Arial" charset="0"/>
        <a:buChar char="–"/>
        <a:defRPr sz="2400" kern="1200">
          <a:solidFill>
            <a:srgbClr val="17375E"/>
          </a:solidFill>
          <a:latin typeface="+mn-lt"/>
          <a:ea typeface="+mn-ea"/>
          <a:cs typeface="+mn-cs"/>
        </a:defRPr>
      </a:lvl2pPr>
      <a:lvl3pPr marL="1522413" indent="-303213" algn="l" defTabSz="1217613" rtl="0" eaLnBrk="0" fontAlgn="base" hangingPunct="0">
        <a:spcBef>
          <a:spcPct val="20000"/>
        </a:spcBef>
        <a:spcAft>
          <a:spcPct val="0"/>
        </a:spcAft>
        <a:buFont typeface="Arial" charset="0"/>
        <a:buChar char="•"/>
        <a:defRPr sz="2200" kern="1200">
          <a:solidFill>
            <a:srgbClr val="17375E"/>
          </a:solidFill>
          <a:latin typeface="+mn-lt"/>
          <a:ea typeface="+mn-ea"/>
          <a:cs typeface="+mn-cs"/>
        </a:defRPr>
      </a:lvl3pPr>
      <a:lvl4pPr marL="2132013" indent="-303213" algn="l" defTabSz="1217613" rtl="0" eaLnBrk="0" fontAlgn="base" hangingPunct="0">
        <a:spcBef>
          <a:spcPct val="20000"/>
        </a:spcBef>
        <a:spcAft>
          <a:spcPct val="0"/>
        </a:spcAft>
        <a:buFont typeface="Arial" charset="0"/>
        <a:buChar char="–"/>
        <a:defRPr sz="1900" kern="1200">
          <a:solidFill>
            <a:srgbClr val="17375E"/>
          </a:solidFill>
          <a:latin typeface="+mn-lt"/>
          <a:ea typeface="+mn-ea"/>
          <a:cs typeface="+mn-cs"/>
        </a:defRPr>
      </a:lvl4pPr>
      <a:lvl5pPr marL="2741613" indent="-303213" algn="l" defTabSz="1217613" rtl="0" eaLnBrk="0" fontAlgn="base" hangingPunct="0">
        <a:spcBef>
          <a:spcPct val="20000"/>
        </a:spcBef>
        <a:spcAft>
          <a:spcPct val="0"/>
        </a:spcAft>
        <a:buFont typeface="Arial" charset="0"/>
        <a:buChar char="»"/>
        <a:defRPr sz="1900" kern="1200">
          <a:solidFill>
            <a:srgbClr val="17375E"/>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3.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3.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3.xml"/></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3.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rcRect/>
          <a:stretch>
            <a:fillRect/>
          </a:stretch>
        </p:blipFill>
        <p:spPr bwMode="auto">
          <a:xfrm>
            <a:off x="0" y="1588"/>
            <a:ext cx="12190413" cy="6856412"/>
          </a:xfrm>
          <a:prstGeom prst="rect">
            <a:avLst/>
          </a:prstGeom>
          <a:noFill/>
          <a:ln w="9525">
            <a:noFill/>
            <a:miter lim="800000"/>
            <a:headEnd/>
            <a:tailEnd/>
          </a:ln>
        </p:spPr>
      </p:pic>
      <p:pic>
        <p:nvPicPr>
          <p:cNvPr id="10" name="图片 9"/>
          <p:cNvPicPr>
            <a:picLocks noChangeAspect="1"/>
          </p:cNvPicPr>
          <p:nvPr/>
        </p:nvPicPr>
        <p:blipFill>
          <a:blip r:embed="rId4"/>
          <a:srcRect/>
          <a:stretch>
            <a:fillRect/>
          </a:stretch>
        </p:blipFill>
        <p:spPr bwMode="auto">
          <a:xfrm>
            <a:off x="0" y="1588"/>
            <a:ext cx="12190413" cy="6856412"/>
          </a:xfrm>
          <a:prstGeom prst="rect">
            <a:avLst/>
          </a:prstGeom>
          <a:noFill/>
          <a:ln w="9525">
            <a:noFill/>
            <a:miter lim="800000"/>
            <a:headEnd/>
            <a:tailEnd/>
          </a:ln>
        </p:spPr>
      </p:pic>
      <p:grpSp>
        <p:nvGrpSpPr>
          <p:cNvPr id="21" name="组合 20"/>
          <p:cNvGrpSpPr>
            <a:grpSpLocks/>
          </p:cNvGrpSpPr>
          <p:nvPr/>
        </p:nvGrpSpPr>
        <p:grpSpPr bwMode="auto">
          <a:xfrm>
            <a:off x="0" y="4116388"/>
            <a:ext cx="12190413" cy="228600"/>
            <a:chOff x="-1" y="4000500"/>
            <a:chExt cx="12190413" cy="228600"/>
          </a:xfrm>
        </p:grpSpPr>
        <p:sp>
          <p:nvSpPr>
            <p:cNvPr id="11" name="矩形 10"/>
            <p:cNvSpPr/>
            <p:nvPr/>
          </p:nvSpPr>
          <p:spPr>
            <a:xfrm>
              <a:off x="-1" y="4000500"/>
              <a:ext cx="9555163" cy="228600"/>
            </a:xfrm>
            <a:custGeom>
              <a:avLst/>
              <a:gdLst>
                <a:gd name="connsiteX0" fmla="*/ 0 w 9486901"/>
                <a:gd name="connsiteY0" fmla="*/ 0 h 228600"/>
                <a:gd name="connsiteX1" fmla="*/ 9486901 w 9486901"/>
                <a:gd name="connsiteY1" fmla="*/ 0 h 228600"/>
                <a:gd name="connsiteX2" fmla="*/ 9486901 w 9486901"/>
                <a:gd name="connsiteY2" fmla="*/ 228600 h 228600"/>
                <a:gd name="connsiteX3" fmla="*/ 0 w 9486901"/>
                <a:gd name="connsiteY3" fmla="*/ 228600 h 228600"/>
                <a:gd name="connsiteX4" fmla="*/ 0 w 9486901"/>
                <a:gd name="connsiteY4" fmla="*/ 0 h 228600"/>
                <a:gd name="connsiteX0" fmla="*/ 0 w 9555481"/>
                <a:gd name="connsiteY0" fmla="*/ 0 h 228600"/>
                <a:gd name="connsiteX1" fmla="*/ 9555481 w 9555481"/>
                <a:gd name="connsiteY1" fmla="*/ 0 h 228600"/>
                <a:gd name="connsiteX2" fmla="*/ 9486901 w 9555481"/>
                <a:gd name="connsiteY2" fmla="*/ 228600 h 228600"/>
                <a:gd name="connsiteX3" fmla="*/ 0 w 9555481"/>
                <a:gd name="connsiteY3" fmla="*/ 228600 h 228600"/>
                <a:gd name="connsiteX4" fmla="*/ 0 w 9555481"/>
                <a:gd name="connsiteY4" fmla="*/ 0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5481" h="228600">
                  <a:moveTo>
                    <a:pt x="0" y="0"/>
                  </a:moveTo>
                  <a:lnTo>
                    <a:pt x="9555481" y="0"/>
                  </a:lnTo>
                  <a:lnTo>
                    <a:pt x="9486901" y="228600"/>
                  </a:lnTo>
                  <a:lnTo>
                    <a:pt x="0" y="228600"/>
                  </a:lnTo>
                  <a:lnTo>
                    <a:pt x="0" y="0"/>
                  </a:lnTo>
                  <a:close/>
                </a:path>
              </a:pathLst>
            </a:cu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3" name="矩形 10"/>
            <p:cNvSpPr/>
            <p:nvPr/>
          </p:nvSpPr>
          <p:spPr>
            <a:xfrm flipH="1" flipV="1">
              <a:off x="9532937" y="4000500"/>
              <a:ext cx="2657475" cy="228600"/>
            </a:xfrm>
            <a:custGeom>
              <a:avLst/>
              <a:gdLst/>
              <a:ahLst/>
              <a:cxnLst/>
              <a:rect l="l" t="t" r="r" b="b"/>
              <a:pathLst>
                <a:path w="2657234" h="228600">
                  <a:moveTo>
                    <a:pt x="2588654" y="228600"/>
                  </a:moveTo>
                  <a:lnTo>
                    <a:pt x="0" y="228600"/>
                  </a:lnTo>
                  <a:lnTo>
                    <a:pt x="0" y="0"/>
                  </a:lnTo>
                  <a:lnTo>
                    <a:pt x="2657234" y="0"/>
                  </a:lnTo>
                  <a:close/>
                </a:path>
              </a:pathLst>
            </a:cu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30" name="Rectangle 3"/>
          <p:cNvSpPr txBox="1">
            <a:spLocks noChangeArrowheads="1"/>
          </p:cNvSpPr>
          <p:nvPr/>
        </p:nvSpPr>
        <p:spPr bwMode="auto">
          <a:xfrm>
            <a:off x="1587500" y="4711700"/>
            <a:ext cx="8996363" cy="846138"/>
          </a:xfrm>
          <a:prstGeom prst="rect">
            <a:avLst/>
          </a:prstGeom>
          <a:noFill/>
          <a:ln w="9525">
            <a:noFill/>
            <a:miter lim="800000"/>
            <a:headEnd/>
            <a:tailEnd/>
          </a:ln>
        </p:spPr>
        <p:txBody>
          <a:bodyPr anchor="ctr"/>
          <a:lstStyle/>
          <a:p>
            <a:pPr algn="ctr"/>
            <a:r>
              <a:rPr lang="en-US" altLang="zh-CN" sz="6000" b="1" dirty="0" smtClean="0">
                <a:solidFill>
                  <a:srgbClr val="404153"/>
                </a:solidFill>
                <a:latin typeface="微软雅黑" pitchFamily="34" charset="-122"/>
                <a:ea typeface="微软雅黑" pitchFamily="34" charset="-122"/>
              </a:rPr>
              <a:t>SRS</a:t>
            </a:r>
            <a:r>
              <a:rPr lang="zh-CN" altLang="en-US" sz="6000" b="1" dirty="0" smtClean="0">
                <a:solidFill>
                  <a:srgbClr val="404153"/>
                </a:solidFill>
                <a:latin typeface="微软雅黑" pitchFamily="34" charset="-122"/>
                <a:ea typeface="微软雅黑" pitchFamily="34" charset="-122"/>
              </a:rPr>
              <a:t>评审</a:t>
            </a:r>
            <a:endParaRPr lang="zh-CN" altLang="en-US" sz="6000" b="1" dirty="0">
              <a:solidFill>
                <a:srgbClr val="404153"/>
              </a:solidFill>
              <a:latin typeface="微软雅黑" pitchFamily="34" charset="-122"/>
              <a:ea typeface="微软雅黑" pitchFamily="34" charset="-122"/>
            </a:endParaRPr>
          </a:p>
        </p:txBody>
      </p:sp>
      <p:sp>
        <p:nvSpPr>
          <p:cNvPr id="34" name="Freeform 10"/>
          <p:cNvSpPr>
            <a:spLocks noEditPoints="1"/>
          </p:cNvSpPr>
          <p:nvPr/>
        </p:nvSpPr>
        <p:spPr bwMode="auto">
          <a:xfrm>
            <a:off x="4119563" y="5754688"/>
            <a:ext cx="311150" cy="312737"/>
          </a:xfrm>
          <a:custGeom>
            <a:avLst/>
            <a:gdLst>
              <a:gd name="T0" fmla="*/ 98703145 w 490"/>
              <a:gd name="T1" fmla="*/ 0 h 490"/>
              <a:gd name="T2" fmla="*/ 197406290 w 490"/>
              <a:gd name="T3" fmla="*/ 99662276 h 490"/>
              <a:gd name="T4" fmla="*/ 98703145 w 490"/>
              <a:gd name="T5" fmla="*/ 199323914 h 490"/>
              <a:gd name="T6" fmla="*/ 0 w 490"/>
              <a:gd name="T7" fmla="*/ 99662276 h 490"/>
              <a:gd name="T8" fmla="*/ 98703145 w 490"/>
              <a:gd name="T9" fmla="*/ 0 h 490"/>
              <a:gd name="T10" fmla="*/ 175651196 w 490"/>
              <a:gd name="T11" fmla="*/ 101695705 h 490"/>
              <a:gd name="T12" fmla="*/ 172025347 w 490"/>
              <a:gd name="T13" fmla="*/ 104136329 h 490"/>
              <a:gd name="T14" fmla="*/ 158730950 w 490"/>
              <a:gd name="T15" fmla="*/ 104136329 h 490"/>
              <a:gd name="T16" fmla="*/ 155507691 w 490"/>
              <a:gd name="T17" fmla="*/ 102916017 h 490"/>
              <a:gd name="T18" fmla="*/ 98703145 w 490"/>
              <a:gd name="T19" fmla="*/ 42712225 h 490"/>
              <a:gd name="T20" fmla="*/ 41898579 w 490"/>
              <a:gd name="T21" fmla="*/ 102916017 h 490"/>
              <a:gd name="T22" fmla="*/ 38675310 w 490"/>
              <a:gd name="T23" fmla="*/ 104136329 h 490"/>
              <a:gd name="T24" fmla="*/ 25380954 w 490"/>
              <a:gd name="T25" fmla="*/ 104136329 h 490"/>
              <a:gd name="T26" fmla="*/ 21755105 w 490"/>
              <a:gd name="T27" fmla="*/ 101695705 h 490"/>
              <a:gd name="T28" fmla="*/ 22560919 w 490"/>
              <a:gd name="T29" fmla="*/ 97221014 h 490"/>
              <a:gd name="T30" fmla="*/ 95077296 w 490"/>
              <a:gd name="T31" fmla="*/ 21152514 h 490"/>
              <a:gd name="T32" fmla="*/ 98703145 w 490"/>
              <a:gd name="T33" fmla="*/ 19525639 h 490"/>
              <a:gd name="T34" fmla="*/ 102328994 w 490"/>
              <a:gd name="T35" fmla="*/ 21152514 h 490"/>
              <a:gd name="T36" fmla="*/ 174845381 w 490"/>
              <a:gd name="T37" fmla="*/ 97221014 h 490"/>
              <a:gd name="T38" fmla="*/ 175651196 w 490"/>
              <a:gd name="T39" fmla="*/ 101695705 h 490"/>
              <a:gd name="T40" fmla="*/ 45524429 w 490"/>
              <a:gd name="T41" fmla="*/ 108611020 h 490"/>
              <a:gd name="T42" fmla="*/ 45524429 w 490"/>
              <a:gd name="T43" fmla="*/ 108611020 h 490"/>
              <a:gd name="T44" fmla="*/ 45524429 w 490"/>
              <a:gd name="T45" fmla="*/ 154171045 h 490"/>
              <a:gd name="T46" fmla="*/ 51970312 w 490"/>
              <a:gd name="T47" fmla="*/ 161900115 h 490"/>
              <a:gd name="T48" fmla="*/ 81379695 w 490"/>
              <a:gd name="T49" fmla="*/ 161900115 h 490"/>
              <a:gd name="T50" fmla="*/ 81379695 w 490"/>
              <a:gd name="T51" fmla="*/ 112271957 h 490"/>
              <a:gd name="T52" fmla="*/ 89034003 w 490"/>
              <a:gd name="T53" fmla="*/ 104543525 h 490"/>
              <a:gd name="T54" fmla="*/ 108372288 w 490"/>
              <a:gd name="T55" fmla="*/ 104543525 h 490"/>
              <a:gd name="T56" fmla="*/ 116026576 w 490"/>
              <a:gd name="T57" fmla="*/ 112271957 h 490"/>
              <a:gd name="T58" fmla="*/ 116026576 w 490"/>
              <a:gd name="T59" fmla="*/ 161900115 h 490"/>
              <a:gd name="T60" fmla="*/ 145435958 w 490"/>
              <a:gd name="T61" fmla="*/ 161900115 h 490"/>
              <a:gd name="T62" fmla="*/ 151881842 w 490"/>
              <a:gd name="T63" fmla="*/ 154171045 h 490"/>
              <a:gd name="T64" fmla="*/ 151881842 w 490"/>
              <a:gd name="T65" fmla="*/ 109018216 h 490"/>
              <a:gd name="T66" fmla="*/ 98703145 w 490"/>
              <a:gd name="T67" fmla="*/ 52881919 h 490"/>
              <a:gd name="T68" fmla="*/ 45524429 w 490"/>
              <a:gd name="T69" fmla="*/ 108611020 h 4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0"/>
              <a:gd name="T106" fmla="*/ 0 h 490"/>
              <a:gd name="T107" fmla="*/ 490 w 490"/>
              <a:gd name="T108" fmla="*/ 490 h 49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solidFill>
            <a:srgbClr val="404153"/>
          </a:solidFill>
          <a:ln w="9525">
            <a:noFill/>
            <a:round/>
            <a:headEnd/>
            <a:tailEnd/>
          </a:ln>
        </p:spPr>
        <p:txBody>
          <a:bodyPr lIns="68562" tIns="34281" rIns="68562" bIns="34281"/>
          <a:lstStyle/>
          <a:p>
            <a:endParaRPr lang="zh-CN" altLang="en-US"/>
          </a:p>
        </p:txBody>
      </p:sp>
      <p:sp>
        <p:nvSpPr>
          <p:cNvPr id="38" name="Rectangle 4"/>
          <p:cNvSpPr txBox="1">
            <a:spLocks noChangeArrowheads="1"/>
          </p:cNvSpPr>
          <p:nvPr/>
        </p:nvSpPr>
        <p:spPr bwMode="auto">
          <a:xfrm>
            <a:off x="4597400" y="5772150"/>
            <a:ext cx="3670300" cy="257175"/>
          </a:xfrm>
          <a:prstGeom prst="rect">
            <a:avLst/>
          </a:prstGeom>
          <a:noFill/>
          <a:ln>
            <a:noFill/>
          </a:ln>
          <a:effectLst/>
          <a:extLst/>
        </p:spPr>
        <p:txBody>
          <a:bodyPr lIns="68562" tIns="34281" rIns="68562" bIns="34281" anchor="ct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auto">
              <a:spcBef>
                <a:spcPts val="0"/>
              </a:spcBef>
              <a:spcAft>
                <a:spcPts val="0"/>
              </a:spcAft>
              <a:defRPr/>
            </a:pPr>
            <a:r>
              <a:rPr lang="en-US" altLang="zh-CN" sz="2100" b="0" dirty="0" smtClean="0">
                <a:solidFill>
                  <a:schemeClr val="bg1">
                    <a:lumMod val="50000"/>
                  </a:schemeClr>
                </a:solidFill>
                <a:latin typeface="微软雅黑" pitchFamily="34" charset="-122"/>
                <a:ea typeface="微软雅黑" pitchFamily="34" charset="-122"/>
              </a:rPr>
              <a:t>PRD-2017-G19</a:t>
            </a: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01278" y="5384614"/>
            <a:ext cx="1371719" cy="1365622"/>
          </a:xfrm>
          <a:prstGeom prst="rect">
            <a:avLst/>
          </a:prstGeom>
        </p:spPr>
      </p:pic>
    </p:spTree>
  </p:cSld>
  <p:clrMapOvr>
    <a:masterClrMapping/>
  </p:clrMapOvr>
  <p:transition spd="slow" advClick="0"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par>
                          <p:cTn id="12" fill="hold">
                            <p:stCondLst>
                              <p:cond delay="1250"/>
                            </p:stCondLst>
                            <p:childTnLst>
                              <p:par>
                                <p:cTn id="13" presetID="22" presetClass="entr" presetSubtype="2"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right)">
                                      <p:cBhvr>
                                        <p:cTn id="15" dur="500"/>
                                        <p:tgtEl>
                                          <p:spTgt spid="21"/>
                                        </p:tgtEl>
                                      </p:cBhvr>
                                    </p:animEffect>
                                  </p:childTnLst>
                                </p:cTn>
                              </p:par>
                            </p:childTnLst>
                          </p:cTn>
                        </p:par>
                        <p:par>
                          <p:cTn id="16" fill="hold">
                            <p:stCondLst>
                              <p:cond delay="175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30"/>
                                        </p:tgtEl>
                                        <p:attrNameLst>
                                          <p:attrName>style.visibility</p:attrName>
                                        </p:attrNameLst>
                                      </p:cBhvr>
                                      <p:to>
                                        <p:strVal val="visible"/>
                                      </p:to>
                                    </p:set>
                                    <p:anim by="(-#ppt_w*2)" calcmode="lin" valueType="num">
                                      <p:cBhvr rctx="PPT">
                                        <p:cTn id="19" dur="500" autoRev="1" fill="hold">
                                          <p:stCondLst>
                                            <p:cond delay="0"/>
                                          </p:stCondLst>
                                        </p:cTn>
                                        <p:tgtEl>
                                          <p:spTgt spid="30"/>
                                        </p:tgtEl>
                                        <p:attrNameLst>
                                          <p:attrName>ppt_w</p:attrName>
                                        </p:attrNameLst>
                                      </p:cBhvr>
                                    </p:anim>
                                    <p:anim by="(#ppt_w*0.50)" calcmode="lin" valueType="num">
                                      <p:cBhvr>
                                        <p:cTn id="20" dur="500" decel="50000" autoRev="1" fill="hold">
                                          <p:stCondLst>
                                            <p:cond delay="0"/>
                                          </p:stCondLst>
                                        </p:cTn>
                                        <p:tgtEl>
                                          <p:spTgt spid="30"/>
                                        </p:tgtEl>
                                        <p:attrNameLst>
                                          <p:attrName>ppt_x</p:attrName>
                                        </p:attrNameLst>
                                      </p:cBhvr>
                                    </p:anim>
                                    <p:anim from="(-#ppt_h/2)" to="(#ppt_y)" calcmode="lin" valueType="num">
                                      <p:cBhvr>
                                        <p:cTn id="21" dur="1000" fill="hold">
                                          <p:stCondLst>
                                            <p:cond delay="0"/>
                                          </p:stCondLst>
                                        </p:cTn>
                                        <p:tgtEl>
                                          <p:spTgt spid="30"/>
                                        </p:tgtEl>
                                        <p:attrNameLst>
                                          <p:attrName>ppt_y</p:attrName>
                                        </p:attrNameLst>
                                      </p:cBhvr>
                                    </p:anim>
                                    <p:animRot by="21600000">
                                      <p:cBhvr>
                                        <p:cTn id="22" dur="1000" fill="hold">
                                          <p:stCondLst>
                                            <p:cond delay="0"/>
                                          </p:stCondLst>
                                        </p:cTn>
                                        <p:tgtEl>
                                          <p:spTgt spid="30"/>
                                        </p:tgtEl>
                                        <p:attrNameLst>
                                          <p:attrName>r</p:attrName>
                                        </p:attrNameLst>
                                      </p:cBhvr>
                                    </p:animRot>
                                  </p:childTnLst>
                                </p:cTn>
                              </p:par>
                            </p:childTnLst>
                          </p:cTn>
                        </p:par>
                        <p:par>
                          <p:cTn id="23" fill="hold">
                            <p:stCondLst>
                              <p:cond delay="3150"/>
                            </p:stCondLst>
                            <p:childTnLst>
                              <p:par>
                                <p:cTn id="24" presetID="2" presetClass="entr" presetSubtype="6" fill="hold" grpId="0" nodeType="afterEffect">
                                  <p:stCondLst>
                                    <p:cond delay="0"/>
                                  </p:stCondLst>
                                  <p:childTnLst>
                                    <p:set>
                                      <p:cBhvr>
                                        <p:cTn id="25" dur="1" fill="hold">
                                          <p:stCondLst>
                                            <p:cond delay="0"/>
                                          </p:stCondLst>
                                        </p:cTn>
                                        <p:tgtEl>
                                          <p:spTgt spid="34"/>
                                        </p:tgtEl>
                                        <p:attrNameLst>
                                          <p:attrName>style.visibility</p:attrName>
                                        </p:attrNameLst>
                                      </p:cBhvr>
                                      <p:to>
                                        <p:strVal val="visible"/>
                                      </p:to>
                                    </p:set>
                                    <p:anim calcmode="lin" valueType="num">
                                      <p:cBhvr additive="base">
                                        <p:cTn id="26" dur="500" fill="hold"/>
                                        <p:tgtEl>
                                          <p:spTgt spid="34"/>
                                        </p:tgtEl>
                                        <p:attrNameLst>
                                          <p:attrName>ppt_x</p:attrName>
                                        </p:attrNameLst>
                                      </p:cBhvr>
                                      <p:tavLst>
                                        <p:tav tm="0">
                                          <p:val>
                                            <p:strVal val="1+#ppt_w/2"/>
                                          </p:val>
                                        </p:tav>
                                        <p:tav tm="100000">
                                          <p:val>
                                            <p:strVal val="#ppt_x"/>
                                          </p:val>
                                        </p:tav>
                                      </p:tavLst>
                                    </p:anim>
                                    <p:anim calcmode="lin" valueType="num">
                                      <p:cBhvr additive="base">
                                        <p:cTn id="27" dur="500" fill="hold"/>
                                        <p:tgtEl>
                                          <p:spTgt spid="34"/>
                                        </p:tgtEl>
                                        <p:attrNameLst>
                                          <p:attrName>ppt_y</p:attrName>
                                        </p:attrNameLst>
                                      </p:cBhvr>
                                      <p:tavLst>
                                        <p:tav tm="0">
                                          <p:val>
                                            <p:strVal val="1+#ppt_h/2"/>
                                          </p:val>
                                        </p:tav>
                                        <p:tav tm="100000">
                                          <p:val>
                                            <p:strVal val="#ppt_y"/>
                                          </p:val>
                                        </p:tav>
                                      </p:tavLst>
                                    </p:anim>
                                  </p:childTnLst>
                                </p:cTn>
                              </p:par>
                            </p:childTnLst>
                          </p:cTn>
                        </p:par>
                        <p:par>
                          <p:cTn id="28" fill="hold">
                            <p:stCondLst>
                              <p:cond delay="3650"/>
                            </p:stCondLst>
                            <p:childTnLst>
                              <p:par>
                                <p:cTn id="29" presetID="22" presetClass="entr" presetSubtype="8"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left)">
                                      <p:cBhvr>
                                        <p:cTn id="3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utoUpdateAnimBg="0"/>
      <p:bldP spid="34" grpId="0" animBg="1"/>
      <p:bldP spid="3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Users\Administrator\Desktop\2.png"/>
          <p:cNvPicPr>
            <a:picLocks noChangeAspect="1" noChangeArrowheads="1"/>
          </p:cNvPicPr>
          <p:nvPr/>
        </p:nvPicPr>
        <p:blipFill>
          <a:blip r:embed="rId2"/>
          <a:srcRect/>
          <a:stretch>
            <a:fillRect/>
          </a:stretch>
        </p:blipFill>
        <p:spPr bwMode="auto">
          <a:xfrm>
            <a:off x="6773863" y="346075"/>
            <a:ext cx="5613400" cy="6170613"/>
          </a:xfrm>
          <a:prstGeom prst="rect">
            <a:avLst/>
          </a:prstGeom>
          <a:noFill/>
          <a:ln w="9525">
            <a:noFill/>
            <a:miter lim="800000"/>
            <a:headEnd/>
            <a:tailEnd/>
          </a:ln>
        </p:spPr>
      </p:pic>
      <p:sp>
        <p:nvSpPr>
          <p:cNvPr id="4" name="矩形 3"/>
          <p:cNvSpPr>
            <a:spLocks noChangeArrowheads="1"/>
          </p:cNvSpPr>
          <p:nvPr/>
        </p:nvSpPr>
        <p:spPr bwMode="auto">
          <a:xfrm>
            <a:off x="938213" y="1890713"/>
            <a:ext cx="7670800" cy="3679825"/>
          </a:xfrm>
          <a:prstGeom prst="rect">
            <a:avLst/>
          </a:prstGeom>
          <a:solidFill>
            <a:srgbClr val="FFFFFF">
              <a:alpha val="87842"/>
            </a:srgbClr>
          </a:solidFill>
          <a:ln w="38100">
            <a:solidFill>
              <a:srgbClr val="404153"/>
            </a:solidFill>
            <a:miter lim="800000"/>
            <a:headEnd/>
            <a:tailEnd/>
          </a:ln>
        </p:spPr>
        <p:txBody>
          <a:bodyPr anchor="ctr"/>
          <a:lstStyle/>
          <a:p>
            <a:pPr algn="ctr" defTabSz="1216025">
              <a:buFont typeface="Arial" charset="0"/>
              <a:buNone/>
            </a:pPr>
            <a:endParaRPr lang="zh-CN" altLang="en-US" sz="3100">
              <a:solidFill>
                <a:srgbClr val="000000"/>
              </a:solidFill>
              <a:latin typeface="Calibri" pitchFamily="34" charset="0"/>
              <a:ea typeface="宋体" charset="-122"/>
            </a:endParaRPr>
          </a:p>
        </p:txBody>
      </p:sp>
      <p:sp>
        <p:nvSpPr>
          <p:cNvPr id="5" name="文本框 10"/>
          <p:cNvSpPr txBox="1">
            <a:spLocks noChangeArrowheads="1"/>
          </p:cNvSpPr>
          <p:nvPr/>
        </p:nvSpPr>
        <p:spPr bwMode="auto">
          <a:xfrm>
            <a:off x="1174750" y="2287588"/>
            <a:ext cx="7167563" cy="3013075"/>
          </a:xfrm>
          <a:prstGeom prst="rect">
            <a:avLst/>
          </a:prstGeom>
          <a:noFill/>
          <a:ln w="38100">
            <a:noFill/>
            <a:miter lim="800000"/>
            <a:headEnd/>
            <a:tailEnd/>
          </a:ln>
        </p:spPr>
        <p:txBody>
          <a:bodyPr>
            <a:spAutoFit/>
          </a:bodyPr>
          <a:lstStyle/>
          <a:p>
            <a:r>
              <a:rPr lang="zh-CN" altLang="en-US" sz="2400">
                <a:solidFill>
                  <a:srgbClr val="7F7F7F"/>
                </a:solidFill>
                <a:sym typeface="微软雅黑" pitchFamily="34" charset="-122"/>
              </a:rPr>
              <a:t>软件运行环境：市面上主要的浏览器</a:t>
            </a:r>
          </a:p>
          <a:p>
            <a:r>
              <a:rPr lang="zh-CN" altLang="en-US" sz="2400">
                <a:solidFill>
                  <a:srgbClr val="7F7F7F"/>
                </a:solidFill>
                <a:sym typeface="微软雅黑" pitchFamily="34" charset="-122"/>
              </a:rPr>
              <a:t>硬件平台：台式电脑，笔记本，手机</a:t>
            </a:r>
          </a:p>
          <a:p>
            <a:r>
              <a:rPr lang="zh-CN" altLang="en-US" sz="2400">
                <a:solidFill>
                  <a:srgbClr val="7F7F7F"/>
                </a:solidFill>
                <a:sym typeface="微软雅黑" pitchFamily="34" charset="-122"/>
              </a:rPr>
              <a:t>操作系统和版本：</a:t>
            </a:r>
            <a:r>
              <a:rPr lang="en-US" altLang="zh-CN" sz="2400">
                <a:solidFill>
                  <a:srgbClr val="7F7F7F"/>
                </a:solidFill>
                <a:sym typeface="微软雅黑" pitchFamily="34" charset="-122"/>
              </a:rPr>
              <a:t>pc</a:t>
            </a:r>
            <a:r>
              <a:rPr lang="zh-CN" altLang="en-US" sz="2400">
                <a:solidFill>
                  <a:srgbClr val="7F7F7F"/>
                </a:solidFill>
                <a:sym typeface="微软雅黑" pitchFamily="34" charset="-122"/>
              </a:rPr>
              <a:t>：当前所有主流版本</a:t>
            </a:r>
          </a:p>
          <a:p>
            <a:r>
              <a:rPr lang="zh-CN" altLang="en-US" sz="2400">
                <a:solidFill>
                  <a:srgbClr val="7F7F7F"/>
                </a:solidFill>
                <a:sym typeface="微软雅黑" pitchFamily="34" charset="-122"/>
              </a:rPr>
              <a:t>                            手机：</a:t>
            </a:r>
            <a:r>
              <a:rPr lang="en-US" altLang="zh-CN" sz="2400">
                <a:solidFill>
                  <a:srgbClr val="7F7F7F"/>
                </a:solidFill>
                <a:sym typeface="微软雅黑" pitchFamily="34" charset="-122"/>
              </a:rPr>
              <a:t>IOS</a:t>
            </a:r>
            <a:r>
              <a:rPr lang="zh-CN" altLang="en-US" sz="2400">
                <a:solidFill>
                  <a:srgbClr val="7F7F7F"/>
                </a:solidFill>
                <a:sym typeface="微软雅黑" pitchFamily="34" charset="-122"/>
              </a:rPr>
              <a:t>和安卓</a:t>
            </a:r>
          </a:p>
          <a:p>
            <a:r>
              <a:rPr lang="zh-CN" altLang="en-US" sz="2400">
                <a:solidFill>
                  <a:srgbClr val="7F7F7F"/>
                </a:solidFill>
                <a:sym typeface="微软雅黑" pitchFamily="34" charset="-122"/>
              </a:rPr>
              <a:t>用户的地理位置：杭州浙江大学城市学院</a:t>
            </a:r>
          </a:p>
          <a:p>
            <a:r>
              <a:rPr lang="zh-CN" altLang="en-US" sz="2400">
                <a:solidFill>
                  <a:srgbClr val="7F7F7F"/>
                </a:solidFill>
                <a:sym typeface="微软雅黑" pitchFamily="34" charset="-122"/>
              </a:rPr>
              <a:t>服务器和数据可的地理位置：</a:t>
            </a:r>
          </a:p>
          <a:p>
            <a:r>
              <a:rPr lang="zh-CN" altLang="en-US" sz="2400">
                <a:solidFill>
                  <a:srgbClr val="7F7F7F"/>
                </a:solidFill>
                <a:sym typeface="微软雅黑" pitchFamily="34" charset="-122"/>
              </a:rPr>
              <a:t>容纳相关数据库、服务器和网站的组织：浙江大学城市学院</a:t>
            </a:r>
          </a:p>
        </p:txBody>
      </p:sp>
      <p:sp>
        <p:nvSpPr>
          <p:cNvPr id="88068" name="矩形 17"/>
          <p:cNvSpPr>
            <a:spLocks noChangeArrowheads="1"/>
          </p:cNvSpPr>
          <p:nvPr/>
        </p:nvSpPr>
        <p:spPr bwMode="auto">
          <a:xfrm>
            <a:off x="904875" y="1165225"/>
            <a:ext cx="5235575" cy="579438"/>
          </a:xfrm>
          <a:prstGeom prst="rect">
            <a:avLst/>
          </a:prstGeom>
          <a:noFill/>
          <a:ln w="9525">
            <a:noFill/>
            <a:miter lim="800000"/>
            <a:headEnd/>
            <a:tailEnd/>
          </a:ln>
        </p:spPr>
        <p:txBody>
          <a:bodyPr>
            <a:spAutoFit/>
          </a:bodyPr>
          <a:lstStyle/>
          <a:p>
            <a:pPr>
              <a:buFont typeface="Arial" charset="0"/>
              <a:buNone/>
            </a:pPr>
            <a:r>
              <a:rPr lang="zh-CN" altLang="en-US" sz="3200" b="1">
                <a:solidFill>
                  <a:srgbClr val="7F7F7F"/>
                </a:solidFill>
                <a:latin typeface="微软雅黑" pitchFamily="34" charset="-122"/>
                <a:ea typeface="微软雅黑" pitchFamily="34" charset="-122"/>
              </a:rPr>
              <a:t>运行环境</a:t>
            </a: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88068"/>
                                        </p:tgtEl>
                                        <p:attrNameLst>
                                          <p:attrName>style.visibility</p:attrName>
                                        </p:attrNameLst>
                                      </p:cBhvr>
                                      <p:to>
                                        <p:strVal val="visible"/>
                                      </p:to>
                                    </p:set>
                                    <p:animEffect transition="in" filter="fade">
                                      <p:cBhvr>
                                        <p:cTn id="13" dur="250"/>
                                        <p:tgtEl>
                                          <p:spTgt spid="8806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806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0413" cy="6859588"/>
          </a:xfrm>
          <a:prstGeom prst="rect">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2"/>
          <p:cNvSpPr/>
          <p:nvPr/>
        </p:nvSpPr>
        <p:spPr>
          <a:xfrm>
            <a:off x="0" y="0"/>
            <a:ext cx="4529138" cy="6859588"/>
          </a:xfrm>
          <a:prstGeom prst="rect">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文本框 22"/>
          <p:cNvSpPr>
            <a:spLocks noChangeArrowheads="1"/>
          </p:cNvSpPr>
          <p:nvPr/>
        </p:nvSpPr>
        <p:spPr bwMode="auto">
          <a:xfrm>
            <a:off x="3314700" y="2606675"/>
            <a:ext cx="10417175" cy="1076325"/>
          </a:xfrm>
          <a:prstGeom prst="rect">
            <a:avLst/>
          </a:prstGeom>
          <a:noFill/>
          <a:ln w="9525">
            <a:noFill/>
            <a:miter lim="800000"/>
            <a:headEnd/>
            <a:tailEnd/>
          </a:ln>
        </p:spPr>
        <p:txBody>
          <a:bodyPr lIns="68580" tIns="34290" rIns="68580" bIns="34290">
            <a:spAutoFit/>
          </a:bodyPr>
          <a:lstStyle/>
          <a:p>
            <a:pPr algn="ctr"/>
            <a:r>
              <a:rPr lang="zh-CN" altLang="en-US" sz="6600">
                <a:solidFill>
                  <a:schemeClr val="bg1"/>
                </a:solidFill>
                <a:latin typeface="方正正粗黑简体"/>
                <a:ea typeface="方正正粗黑简体"/>
                <a:cs typeface="方正正粗黑简体"/>
              </a:rPr>
              <a:t>数据需求</a:t>
            </a:r>
            <a:endParaRPr lang="zh-CN" altLang="zh-CN" sz="6600">
              <a:solidFill>
                <a:schemeClr val="bg1"/>
              </a:solidFill>
              <a:latin typeface="方正正粗黑简体"/>
              <a:ea typeface="方正正粗黑简体"/>
              <a:cs typeface="方正正粗黑简体"/>
            </a:endParaRPr>
          </a:p>
        </p:txBody>
      </p:sp>
      <p:sp>
        <p:nvSpPr>
          <p:cNvPr id="7" name="椭圆 6"/>
          <p:cNvSpPr/>
          <p:nvPr/>
        </p:nvSpPr>
        <p:spPr>
          <a:xfrm>
            <a:off x="3719513" y="2754313"/>
            <a:ext cx="1349375" cy="1350962"/>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 name="文本框 22"/>
          <p:cNvSpPr>
            <a:spLocks noChangeArrowheads="1"/>
          </p:cNvSpPr>
          <p:nvPr/>
        </p:nvSpPr>
        <p:spPr bwMode="auto">
          <a:xfrm>
            <a:off x="3548063" y="3060700"/>
            <a:ext cx="1692275" cy="685800"/>
          </a:xfrm>
          <a:prstGeom prst="rect">
            <a:avLst/>
          </a:prstGeom>
          <a:noFill/>
          <a:ln w="9525">
            <a:noFill/>
            <a:miter lim="800000"/>
            <a:headEnd/>
            <a:tailEnd/>
          </a:ln>
        </p:spPr>
        <p:txBody>
          <a:bodyPr lIns="68580" tIns="34290" rIns="68580" bIns="34290">
            <a:spAutoFit/>
          </a:bodyPr>
          <a:lstStyle/>
          <a:p>
            <a:pPr algn="ctr"/>
            <a:r>
              <a:rPr lang="en-US" altLang="zh-CN" sz="4000" b="1">
                <a:solidFill>
                  <a:srgbClr val="404153"/>
                </a:solidFill>
                <a:latin typeface="Calibri" pitchFamily="34" charset="0"/>
                <a:ea typeface="宋体" charset="-122"/>
              </a:rPr>
              <a:t>01</a:t>
            </a:r>
            <a:endParaRPr lang="zh-CN" altLang="zh-CN" sz="4000" b="1">
              <a:solidFill>
                <a:srgbClr val="404153"/>
              </a:solidFill>
              <a:latin typeface="Calibri" pitchFamily="34" charset="0"/>
              <a:ea typeface="宋体" charset="-122"/>
            </a:endParaRP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75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750"/>
                                        <p:tgtEl>
                                          <p:spTgt spid="4"/>
                                        </p:tgtEl>
                                      </p:cBhvr>
                                    </p:animEffect>
                                  </p:childTnLst>
                                </p:cTn>
                              </p:par>
                            </p:childTnLst>
                          </p:cTn>
                        </p:par>
                        <p:par>
                          <p:cTn id="11" fill="hold">
                            <p:stCondLst>
                              <p:cond delay="750"/>
                            </p:stCondLst>
                            <p:childTnLst>
                              <p:par>
                                <p:cTn id="12" presetID="3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fltVal val="0"/>
                                          </p:val>
                                        </p:tav>
                                        <p:tav tm="100000">
                                          <p:val>
                                            <p:strVal val="#ppt_w"/>
                                          </p:val>
                                        </p:tav>
                                      </p:tavLst>
                                    </p:anim>
                                    <p:anim calcmode="lin" valueType="num">
                                      <p:cBhvr>
                                        <p:cTn id="15" dur="1000" fill="hold"/>
                                        <p:tgtEl>
                                          <p:spTgt spid="7"/>
                                        </p:tgtEl>
                                        <p:attrNameLst>
                                          <p:attrName>ppt_h</p:attrName>
                                        </p:attrNameLst>
                                      </p:cBhvr>
                                      <p:tavLst>
                                        <p:tav tm="0">
                                          <p:val>
                                            <p:fltVal val="0"/>
                                          </p:val>
                                        </p:tav>
                                        <p:tav tm="100000">
                                          <p:val>
                                            <p:strVal val="#ppt_h"/>
                                          </p:val>
                                        </p:tav>
                                      </p:tavLst>
                                    </p:anim>
                                    <p:anim calcmode="lin" valueType="num">
                                      <p:cBhvr>
                                        <p:cTn id="16" dur="1000" fill="hold"/>
                                        <p:tgtEl>
                                          <p:spTgt spid="7"/>
                                        </p:tgtEl>
                                        <p:attrNameLst>
                                          <p:attrName>style.rotation</p:attrName>
                                        </p:attrNameLst>
                                      </p:cBhvr>
                                      <p:tavLst>
                                        <p:tav tm="0">
                                          <p:val>
                                            <p:fltVal val="90"/>
                                          </p:val>
                                        </p:tav>
                                        <p:tav tm="100000">
                                          <p:val>
                                            <p:fltVal val="0"/>
                                          </p:val>
                                        </p:tav>
                                      </p:tavLst>
                                    </p:anim>
                                    <p:animEffect transition="in" filter="fade">
                                      <p:cBhvr>
                                        <p:cTn id="17" dur="1000"/>
                                        <p:tgtEl>
                                          <p:spTgt spid="7"/>
                                        </p:tgtEl>
                                      </p:cBhvr>
                                    </p:animEffect>
                                  </p:childTnLst>
                                </p:cTn>
                              </p:par>
                            </p:childTnLst>
                          </p:cTn>
                        </p:par>
                        <p:par>
                          <p:cTn id="18" fill="hold">
                            <p:stCondLst>
                              <p:cond delay="1750"/>
                            </p:stCondLst>
                            <p:childTnLst>
                              <p:par>
                                <p:cTn id="19" presetID="42"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anim calcmode="lin" valueType="num">
                                      <p:cBhvr>
                                        <p:cTn id="22" dur="500" fill="hold"/>
                                        <p:tgtEl>
                                          <p:spTgt spid="8"/>
                                        </p:tgtEl>
                                        <p:attrNameLst>
                                          <p:attrName>ppt_x</p:attrName>
                                        </p:attrNameLst>
                                      </p:cBhvr>
                                      <p:tavLst>
                                        <p:tav tm="0">
                                          <p:val>
                                            <p:strVal val="#ppt_x"/>
                                          </p:val>
                                        </p:tav>
                                        <p:tav tm="100000">
                                          <p:val>
                                            <p:strVal val="#ppt_x"/>
                                          </p:val>
                                        </p:tav>
                                      </p:tavLst>
                                    </p:anim>
                                    <p:anim calcmode="lin" valueType="num">
                                      <p:cBhvr>
                                        <p:cTn id="23" dur="500" fill="hold"/>
                                        <p:tgtEl>
                                          <p:spTgt spid="8"/>
                                        </p:tgtEl>
                                        <p:attrNameLst>
                                          <p:attrName>ppt_y</p:attrName>
                                        </p:attrNameLst>
                                      </p:cBhvr>
                                      <p:tavLst>
                                        <p:tav tm="0">
                                          <p:val>
                                            <p:strVal val="#ppt_y+.1"/>
                                          </p:val>
                                        </p:tav>
                                        <p:tav tm="100000">
                                          <p:val>
                                            <p:strVal val="#ppt_y"/>
                                          </p:val>
                                        </p:tav>
                                      </p:tavLst>
                                    </p:anim>
                                  </p:childTnLst>
                                </p:cTn>
                              </p:par>
                            </p:childTnLst>
                          </p:cTn>
                        </p:par>
                        <p:par>
                          <p:cTn id="24" fill="hold">
                            <p:stCondLst>
                              <p:cond delay="2250"/>
                            </p:stCondLst>
                            <p:childTnLst>
                              <p:par>
                                <p:cTn id="25" presetID="2" presetClass="entr" presetSubtype="2" fill="hold" grpId="0" nodeType="afterEffect">
                                  <p:stCondLst>
                                    <p:cond delay="0"/>
                                  </p:stCondLst>
                                  <p:iterate type="lt">
                                    <p:tmPct val="10000"/>
                                  </p:iterate>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ppt_x</p:attrName>
                                        </p:attrNameLst>
                                      </p:cBhvr>
                                      <p:tavLst>
                                        <p:tav tm="0">
                                          <p:val>
                                            <p:strVal val="1+#ppt_w/2"/>
                                          </p:val>
                                        </p:tav>
                                        <p:tav tm="100000">
                                          <p:val>
                                            <p:strVal val="#ppt_x"/>
                                          </p:val>
                                        </p:tav>
                                      </p:tavLst>
                                    </p:anim>
                                    <p:anim calcmode="lin" valueType="num">
                                      <p:cBhvr>
                                        <p:cTn id="2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5" grpId="0" bldLvl="0" autoUpdateAnimBg="0"/>
      <p:bldP spid="7"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93775"/>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p:nvPr/>
        </p:nvSpPr>
        <p:spPr>
          <a:xfrm>
            <a:off x="3552825" y="485775"/>
            <a:ext cx="5073650" cy="365125"/>
          </a:xfrm>
          <a:prstGeom prst="rect">
            <a:avLst/>
          </a:prstGeom>
          <a:noFill/>
        </p:spPr>
        <p:txBody>
          <a:bodyPr lIns="0" tIns="0" rIns="0" bIns="0">
            <a:spAutoFit/>
          </a:bodyPr>
          <a:lstStyle/>
          <a:p>
            <a:pPr marL="0" lvl="1" algn="ctr"/>
            <a:r>
              <a:rPr lang="zh-CN" altLang="en-US" sz="2400">
                <a:solidFill>
                  <a:srgbClr val="7F7F7F"/>
                </a:solidFill>
                <a:latin typeface="微软雅黑" pitchFamily="34" charset="-122"/>
                <a:ea typeface="微软雅黑" pitchFamily="34" charset="-122"/>
              </a:rPr>
              <a:t>逻辑数据模型</a:t>
            </a:r>
          </a:p>
        </p:txBody>
      </p:sp>
      <p:pic>
        <p:nvPicPr>
          <p:cNvPr id="133141" name="Picture 21" descr="C{`L~(93CK~DMXA0Y8`8PIL"/>
          <p:cNvPicPr>
            <a:picLocks noChangeAspect="1" noChangeArrowheads="1"/>
          </p:cNvPicPr>
          <p:nvPr/>
        </p:nvPicPr>
        <p:blipFill>
          <a:blip r:embed="rId2"/>
          <a:srcRect/>
          <a:stretch>
            <a:fillRect/>
          </a:stretch>
        </p:blipFill>
        <p:spPr bwMode="auto">
          <a:xfrm>
            <a:off x="2419350" y="1217613"/>
            <a:ext cx="7596188" cy="5194300"/>
          </a:xfrm>
          <a:prstGeom prst="rect">
            <a:avLst/>
          </a:prstGeom>
          <a:noFill/>
        </p:spPr>
      </p:pic>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93775"/>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p:nvPr/>
        </p:nvSpPr>
        <p:spPr>
          <a:xfrm>
            <a:off x="3552825" y="485775"/>
            <a:ext cx="5073650" cy="365125"/>
          </a:xfrm>
          <a:prstGeom prst="rect">
            <a:avLst/>
          </a:prstGeom>
          <a:noFill/>
        </p:spPr>
        <p:txBody>
          <a:bodyPr lIns="0" tIns="0" rIns="0" bIns="0">
            <a:spAutoFit/>
          </a:bodyPr>
          <a:lstStyle/>
          <a:p>
            <a:pPr marL="0" lvl="1" algn="ctr"/>
            <a:r>
              <a:rPr lang="zh-CN" altLang="en-US" sz="2400">
                <a:solidFill>
                  <a:srgbClr val="7F7F7F"/>
                </a:solidFill>
                <a:latin typeface="微软雅黑" pitchFamily="34" charset="-122"/>
                <a:ea typeface="微软雅黑" pitchFamily="34" charset="-122"/>
              </a:rPr>
              <a:t>数据字典</a:t>
            </a:r>
            <a:r>
              <a:rPr lang="en-US" altLang="zh-CN" sz="2400">
                <a:solidFill>
                  <a:srgbClr val="7F7F7F"/>
                </a:solidFill>
                <a:latin typeface="微软雅黑" pitchFamily="34" charset="-122"/>
                <a:ea typeface="微软雅黑" pitchFamily="34" charset="-122"/>
              </a:rPr>
              <a:t>—</a:t>
            </a:r>
            <a:r>
              <a:rPr lang="zh-CN" altLang="en-US" sz="2400">
                <a:solidFill>
                  <a:srgbClr val="7F7F7F"/>
                </a:solidFill>
                <a:latin typeface="微软雅黑" pitchFamily="34" charset="-122"/>
                <a:ea typeface="微软雅黑" pitchFamily="34" charset="-122"/>
              </a:rPr>
              <a:t>数据定义</a:t>
            </a:r>
          </a:p>
        </p:txBody>
      </p:sp>
      <p:pic>
        <p:nvPicPr>
          <p:cNvPr id="134164" name="Picture 20" descr="U91SQT@H[~(9M{G9D_4$30T"/>
          <p:cNvPicPr>
            <a:picLocks noChangeAspect="1" noChangeArrowheads="1"/>
          </p:cNvPicPr>
          <p:nvPr/>
        </p:nvPicPr>
        <p:blipFill>
          <a:blip r:embed="rId2"/>
          <a:srcRect/>
          <a:stretch>
            <a:fillRect/>
          </a:stretch>
        </p:blipFill>
        <p:spPr bwMode="auto">
          <a:xfrm>
            <a:off x="1757363" y="1231900"/>
            <a:ext cx="8858250" cy="5095875"/>
          </a:xfrm>
          <a:prstGeom prst="rect">
            <a:avLst/>
          </a:prstGeom>
          <a:noFill/>
        </p:spPr>
      </p:pic>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93775"/>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p:nvPr/>
        </p:nvSpPr>
        <p:spPr>
          <a:xfrm>
            <a:off x="3552825" y="485775"/>
            <a:ext cx="5073650" cy="365125"/>
          </a:xfrm>
          <a:prstGeom prst="rect">
            <a:avLst/>
          </a:prstGeom>
          <a:noFill/>
        </p:spPr>
        <p:txBody>
          <a:bodyPr lIns="0" tIns="0" rIns="0" bIns="0">
            <a:spAutoFit/>
          </a:bodyPr>
          <a:lstStyle/>
          <a:p>
            <a:pPr marL="0" lvl="1" algn="ctr"/>
            <a:r>
              <a:rPr lang="zh-CN" altLang="en-US" sz="2400">
                <a:solidFill>
                  <a:srgbClr val="7F7F7F"/>
                </a:solidFill>
                <a:latin typeface="微软雅黑" pitchFamily="34" charset="-122"/>
                <a:ea typeface="微软雅黑" pitchFamily="34" charset="-122"/>
              </a:rPr>
              <a:t>数据字典</a:t>
            </a:r>
            <a:r>
              <a:rPr lang="en-US" altLang="zh-CN" sz="2400">
                <a:solidFill>
                  <a:srgbClr val="7F7F7F"/>
                </a:solidFill>
                <a:latin typeface="微软雅黑" pitchFamily="34" charset="-122"/>
                <a:ea typeface="微软雅黑" pitchFamily="34" charset="-122"/>
              </a:rPr>
              <a:t>—</a:t>
            </a:r>
            <a:r>
              <a:rPr lang="zh-CN" altLang="en-US" sz="2400">
                <a:solidFill>
                  <a:srgbClr val="7F7F7F"/>
                </a:solidFill>
                <a:latin typeface="微软雅黑" pitchFamily="34" charset="-122"/>
                <a:ea typeface="微软雅黑" pitchFamily="34" charset="-122"/>
              </a:rPr>
              <a:t>数据存储</a:t>
            </a:r>
          </a:p>
        </p:txBody>
      </p:sp>
      <p:pic>
        <p:nvPicPr>
          <p:cNvPr id="135188" name="Picture 20" descr="%A)(SUP7LW`1@TVE[}B982P"/>
          <p:cNvPicPr>
            <a:picLocks noChangeAspect="1" noChangeArrowheads="1"/>
          </p:cNvPicPr>
          <p:nvPr/>
        </p:nvPicPr>
        <p:blipFill>
          <a:blip r:embed="rId2"/>
          <a:srcRect/>
          <a:stretch>
            <a:fillRect/>
          </a:stretch>
        </p:blipFill>
        <p:spPr bwMode="auto">
          <a:xfrm>
            <a:off x="3795713" y="1255713"/>
            <a:ext cx="4595812" cy="5249862"/>
          </a:xfrm>
          <a:prstGeom prst="rect">
            <a:avLst/>
          </a:prstGeom>
          <a:noFill/>
        </p:spPr>
      </p:pic>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0413" cy="6859588"/>
          </a:xfrm>
          <a:prstGeom prst="rect">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2"/>
          <p:cNvSpPr/>
          <p:nvPr/>
        </p:nvSpPr>
        <p:spPr>
          <a:xfrm>
            <a:off x="0" y="0"/>
            <a:ext cx="4529138" cy="6859588"/>
          </a:xfrm>
          <a:prstGeom prst="rect">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文本框 22"/>
          <p:cNvSpPr>
            <a:spLocks noChangeArrowheads="1"/>
          </p:cNvSpPr>
          <p:nvPr/>
        </p:nvSpPr>
        <p:spPr bwMode="auto">
          <a:xfrm>
            <a:off x="3314700" y="2606675"/>
            <a:ext cx="10417175" cy="1076325"/>
          </a:xfrm>
          <a:prstGeom prst="rect">
            <a:avLst/>
          </a:prstGeom>
          <a:noFill/>
          <a:ln w="9525">
            <a:noFill/>
            <a:miter lim="800000"/>
            <a:headEnd/>
            <a:tailEnd/>
          </a:ln>
        </p:spPr>
        <p:txBody>
          <a:bodyPr lIns="68580" tIns="34290" rIns="68580" bIns="34290">
            <a:spAutoFit/>
          </a:bodyPr>
          <a:lstStyle/>
          <a:p>
            <a:pPr algn="ctr"/>
            <a:r>
              <a:rPr lang="zh-CN" altLang="zh-CN" sz="6600">
                <a:solidFill>
                  <a:schemeClr val="bg1"/>
                </a:solidFill>
                <a:latin typeface="方正正粗黑简体"/>
                <a:ea typeface="方正正粗黑简体"/>
                <a:cs typeface="方正正粗黑简体"/>
              </a:rPr>
              <a:t>功能性需求</a:t>
            </a:r>
          </a:p>
        </p:txBody>
      </p:sp>
      <p:sp>
        <p:nvSpPr>
          <p:cNvPr id="7" name="椭圆 6"/>
          <p:cNvSpPr/>
          <p:nvPr/>
        </p:nvSpPr>
        <p:spPr>
          <a:xfrm>
            <a:off x="3719513" y="2754313"/>
            <a:ext cx="1349375" cy="1350962"/>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 name="文本框 22"/>
          <p:cNvSpPr>
            <a:spLocks noChangeArrowheads="1"/>
          </p:cNvSpPr>
          <p:nvPr/>
        </p:nvSpPr>
        <p:spPr bwMode="auto">
          <a:xfrm>
            <a:off x="3548063" y="3060700"/>
            <a:ext cx="1692275" cy="685800"/>
          </a:xfrm>
          <a:prstGeom prst="rect">
            <a:avLst/>
          </a:prstGeom>
          <a:noFill/>
          <a:ln w="9525">
            <a:noFill/>
            <a:miter lim="800000"/>
            <a:headEnd/>
            <a:tailEnd/>
          </a:ln>
        </p:spPr>
        <p:txBody>
          <a:bodyPr lIns="68580" tIns="34290" rIns="68580" bIns="34290">
            <a:spAutoFit/>
          </a:bodyPr>
          <a:lstStyle/>
          <a:p>
            <a:pPr algn="ctr"/>
            <a:r>
              <a:rPr lang="en-US" altLang="zh-CN" sz="4000" b="1">
                <a:solidFill>
                  <a:srgbClr val="404153"/>
                </a:solidFill>
                <a:latin typeface="Calibri" pitchFamily="34" charset="0"/>
                <a:ea typeface="宋体" charset="-122"/>
              </a:rPr>
              <a:t>01</a:t>
            </a:r>
            <a:endParaRPr lang="zh-CN" altLang="zh-CN" sz="4000" b="1">
              <a:solidFill>
                <a:srgbClr val="404153"/>
              </a:solidFill>
              <a:latin typeface="Calibri" pitchFamily="34" charset="0"/>
              <a:ea typeface="宋体" charset="-122"/>
            </a:endParaRP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75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750"/>
                                        <p:tgtEl>
                                          <p:spTgt spid="4"/>
                                        </p:tgtEl>
                                      </p:cBhvr>
                                    </p:animEffect>
                                  </p:childTnLst>
                                </p:cTn>
                              </p:par>
                            </p:childTnLst>
                          </p:cTn>
                        </p:par>
                        <p:par>
                          <p:cTn id="11" fill="hold">
                            <p:stCondLst>
                              <p:cond delay="750"/>
                            </p:stCondLst>
                            <p:childTnLst>
                              <p:par>
                                <p:cTn id="12" presetID="3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fltVal val="0"/>
                                          </p:val>
                                        </p:tav>
                                        <p:tav tm="100000">
                                          <p:val>
                                            <p:strVal val="#ppt_w"/>
                                          </p:val>
                                        </p:tav>
                                      </p:tavLst>
                                    </p:anim>
                                    <p:anim calcmode="lin" valueType="num">
                                      <p:cBhvr>
                                        <p:cTn id="15" dur="1000" fill="hold"/>
                                        <p:tgtEl>
                                          <p:spTgt spid="7"/>
                                        </p:tgtEl>
                                        <p:attrNameLst>
                                          <p:attrName>ppt_h</p:attrName>
                                        </p:attrNameLst>
                                      </p:cBhvr>
                                      <p:tavLst>
                                        <p:tav tm="0">
                                          <p:val>
                                            <p:fltVal val="0"/>
                                          </p:val>
                                        </p:tav>
                                        <p:tav tm="100000">
                                          <p:val>
                                            <p:strVal val="#ppt_h"/>
                                          </p:val>
                                        </p:tav>
                                      </p:tavLst>
                                    </p:anim>
                                    <p:anim calcmode="lin" valueType="num">
                                      <p:cBhvr>
                                        <p:cTn id="16" dur="1000" fill="hold"/>
                                        <p:tgtEl>
                                          <p:spTgt spid="7"/>
                                        </p:tgtEl>
                                        <p:attrNameLst>
                                          <p:attrName>style.rotation</p:attrName>
                                        </p:attrNameLst>
                                      </p:cBhvr>
                                      <p:tavLst>
                                        <p:tav tm="0">
                                          <p:val>
                                            <p:fltVal val="90"/>
                                          </p:val>
                                        </p:tav>
                                        <p:tav tm="100000">
                                          <p:val>
                                            <p:fltVal val="0"/>
                                          </p:val>
                                        </p:tav>
                                      </p:tavLst>
                                    </p:anim>
                                    <p:animEffect transition="in" filter="fade">
                                      <p:cBhvr>
                                        <p:cTn id="17" dur="1000"/>
                                        <p:tgtEl>
                                          <p:spTgt spid="7"/>
                                        </p:tgtEl>
                                      </p:cBhvr>
                                    </p:animEffect>
                                  </p:childTnLst>
                                </p:cTn>
                              </p:par>
                            </p:childTnLst>
                          </p:cTn>
                        </p:par>
                        <p:par>
                          <p:cTn id="18" fill="hold">
                            <p:stCondLst>
                              <p:cond delay="1750"/>
                            </p:stCondLst>
                            <p:childTnLst>
                              <p:par>
                                <p:cTn id="19" presetID="42"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anim calcmode="lin" valueType="num">
                                      <p:cBhvr>
                                        <p:cTn id="22" dur="500" fill="hold"/>
                                        <p:tgtEl>
                                          <p:spTgt spid="8"/>
                                        </p:tgtEl>
                                        <p:attrNameLst>
                                          <p:attrName>ppt_x</p:attrName>
                                        </p:attrNameLst>
                                      </p:cBhvr>
                                      <p:tavLst>
                                        <p:tav tm="0">
                                          <p:val>
                                            <p:strVal val="#ppt_x"/>
                                          </p:val>
                                        </p:tav>
                                        <p:tav tm="100000">
                                          <p:val>
                                            <p:strVal val="#ppt_x"/>
                                          </p:val>
                                        </p:tav>
                                      </p:tavLst>
                                    </p:anim>
                                    <p:anim calcmode="lin" valueType="num">
                                      <p:cBhvr>
                                        <p:cTn id="23" dur="500" fill="hold"/>
                                        <p:tgtEl>
                                          <p:spTgt spid="8"/>
                                        </p:tgtEl>
                                        <p:attrNameLst>
                                          <p:attrName>ppt_y</p:attrName>
                                        </p:attrNameLst>
                                      </p:cBhvr>
                                      <p:tavLst>
                                        <p:tav tm="0">
                                          <p:val>
                                            <p:strVal val="#ppt_y+.1"/>
                                          </p:val>
                                        </p:tav>
                                        <p:tav tm="100000">
                                          <p:val>
                                            <p:strVal val="#ppt_y"/>
                                          </p:val>
                                        </p:tav>
                                      </p:tavLst>
                                    </p:anim>
                                  </p:childTnLst>
                                </p:cTn>
                              </p:par>
                            </p:childTnLst>
                          </p:cTn>
                        </p:par>
                        <p:par>
                          <p:cTn id="24" fill="hold">
                            <p:stCondLst>
                              <p:cond delay="2250"/>
                            </p:stCondLst>
                            <p:childTnLst>
                              <p:par>
                                <p:cTn id="25" presetID="2" presetClass="entr" presetSubtype="2" fill="hold" grpId="0" nodeType="afterEffect">
                                  <p:stCondLst>
                                    <p:cond delay="0"/>
                                  </p:stCondLst>
                                  <p:iterate type="lt">
                                    <p:tmPct val="10000"/>
                                  </p:iterate>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ppt_x</p:attrName>
                                        </p:attrNameLst>
                                      </p:cBhvr>
                                      <p:tavLst>
                                        <p:tav tm="0">
                                          <p:val>
                                            <p:strVal val="1+#ppt_w/2"/>
                                          </p:val>
                                        </p:tav>
                                        <p:tav tm="100000">
                                          <p:val>
                                            <p:strVal val="#ppt_x"/>
                                          </p:val>
                                        </p:tav>
                                      </p:tavLst>
                                    </p:anim>
                                    <p:anim calcmode="lin" valueType="num">
                                      <p:cBhvr>
                                        <p:cTn id="2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5" grpId="0" bldLvl="0" autoUpdateAnimBg="0"/>
      <p:bldP spid="7" grpId="0" animBg="1"/>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93775"/>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p:nvPr/>
        </p:nvSpPr>
        <p:spPr>
          <a:xfrm>
            <a:off x="3552825" y="485775"/>
            <a:ext cx="5073650" cy="365125"/>
          </a:xfrm>
          <a:prstGeom prst="rect">
            <a:avLst/>
          </a:prstGeom>
          <a:noFill/>
        </p:spPr>
        <p:txBody>
          <a:bodyPr lIns="0" tIns="0" rIns="0" bIns="0">
            <a:spAutoFit/>
          </a:bodyPr>
          <a:lstStyle/>
          <a:p>
            <a:pPr marL="0" lvl="1" algn="ctr"/>
            <a:r>
              <a:rPr lang="zh-CN" altLang="en-US" sz="2400">
                <a:solidFill>
                  <a:srgbClr val="7F7F7F"/>
                </a:solidFill>
                <a:latin typeface="微软雅黑" pitchFamily="34" charset="-122"/>
                <a:ea typeface="微软雅黑" pitchFamily="34" charset="-122"/>
              </a:rPr>
              <a:t>游客</a:t>
            </a:r>
          </a:p>
        </p:txBody>
      </p:sp>
      <p:pic>
        <p:nvPicPr>
          <p:cNvPr id="136197" name="Picture 5" descr="ULFP0Y4[0YG1CQL42]OZIG4"/>
          <p:cNvPicPr>
            <a:picLocks noChangeAspect="1" noChangeArrowheads="1"/>
          </p:cNvPicPr>
          <p:nvPr/>
        </p:nvPicPr>
        <p:blipFill>
          <a:blip r:embed="rId2"/>
          <a:srcRect/>
          <a:stretch>
            <a:fillRect/>
          </a:stretch>
        </p:blipFill>
        <p:spPr bwMode="auto">
          <a:xfrm>
            <a:off x="3338513" y="1112838"/>
            <a:ext cx="5629275" cy="5534025"/>
          </a:xfrm>
          <a:prstGeom prst="rect">
            <a:avLst/>
          </a:prstGeom>
          <a:noFill/>
        </p:spPr>
      </p:pic>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93775"/>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p:nvPr/>
        </p:nvSpPr>
        <p:spPr>
          <a:xfrm>
            <a:off x="3552825" y="485775"/>
            <a:ext cx="5073650" cy="365125"/>
          </a:xfrm>
          <a:prstGeom prst="rect">
            <a:avLst/>
          </a:prstGeom>
          <a:noFill/>
        </p:spPr>
        <p:txBody>
          <a:bodyPr lIns="0" tIns="0" rIns="0" bIns="0">
            <a:spAutoFit/>
          </a:bodyPr>
          <a:lstStyle/>
          <a:p>
            <a:pPr marL="0" lvl="1" algn="ctr"/>
            <a:r>
              <a:rPr lang="zh-CN" altLang="en-US" sz="2400">
                <a:solidFill>
                  <a:srgbClr val="7F7F7F"/>
                </a:solidFill>
                <a:latin typeface="微软雅黑" pitchFamily="34" charset="-122"/>
                <a:ea typeface="微软雅黑" pitchFamily="34" charset="-122"/>
              </a:rPr>
              <a:t>用户公有</a:t>
            </a:r>
          </a:p>
        </p:txBody>
      </p:sp>
      <p:pic>
        <p:nvPicPr>
          <p:cNvPr id="137221" name="Picture 5" descr="18}[FK63BI@SBR}]W5WSEA9"/>
          <p:cNvPicPr>
            <a:picLocks noChangeAspect="1" noChangeArrowheads="1"/>
          </p:cNvPicPr>
          <p:nvPr/>
        </p:nvPicPr>
        <p:blipFill>
          <a:blip r:embed="rId2"/>
          <a:srcRect/>
          <a:stretch>
            <a:fillRect/>
          </a:stretch>
        </p:blipFill>
        <p:spPr bwMode="auto">
          <a:xfrm>
            <a:off x="2317750" y="1200150"/>
            <a:ext cx="7624763" cy="5162550"/>
          </a:xfrm>
          <a:prstGeom prst="rect">
            <a:avLst/>
          </a:prstGeom>
          <a:noFill/>
        </p:spPr>
      </p:pic>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93775"/>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p:nvPr/>
        </p:nvSpPr>
        <p:spPr>
          <a:xfrm>
            <a:off x="3552825" y="485775"/>
            <a:ext cx="5073650" cy="365125"/>
          </a:xfrm>
          <a:prstGeom prst="rect">
            <a:avLst/>
          </a:prstGeom>
          <a:noFill/>
        </p:spPr>
        <p:txBody>
          <a:bodyPr lIns="0" tIns="0" rIns="0" bIns="0">
            <a:spAutoFit/>
          </a:bodyPr>
          <a:lstStyle/>
          <a:p>
            <a:pPr marL="0" lvl="1" algn="ctr"/>
            <a:r>
              <a:rPr lang="zh-CN" altLang="en-US" sz="2400">
                <a:solidFill>
                  <a:srgbClr val="7F7F7F"/>
                </a:solidFill>
                <a:latin typeface="微软雅黑" pitchFamily="34" charset="-122"/>
                <a:ea typeface="微软雅黑" pitchFamily="34" charset="-122"/>
              </a:rPr>
              <a:t>教师</a:t>
            </a:r>
          </a:p>
        </p:txBody>
      </p:sp>
      <p:pic>
        <p:nvPicPr>
          <p:cNvPr id="138245" name="Picture 5" descr="XA@HX9_@4PY%[2C375U6(BG"/>
          <p:cNvPicPr>
            <a:picLocks noChangeAspect="1" noChangeArrowheads="1"/>
          </p:cNvPicPr>
          <p:nvPr/>
        </p:nvPicPr>
        <p:blipFill>
          <a:blip r:embed="rId2"/>
          <a:srcRect/>
          <a:stretch>
            <a:fillRect/>
          </a:stretch>
        </p:blipFill>
        <p:spPr bwMode="auto">
          <a:xfrm>
            <a:off x="2405063" y="1139825"/>
            <a:ext cx="7294562" cy="5508625"/>
          </a:xfrm>
          <a:prstGeom prst="rect">
            <a:avLst/>
          </a:prstGeom>
          <a:noFill/>
        </p:spPr>
      </p:pic>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93775"/>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p:nvPr/>
        </p:nvSpPr>
        <p:spPr>
          <a:xfrm>
            <a:off x="3552825" y="485775"/>
            <a:ext cx="5073650" cy="365125"/>
          </a:xfrm>
          <a:prstGeom prst="rect">
            <a:avLst/>
          </a:prstGeom>
          <a:noFill/>
        </p:spPr>
        <p:txBody>
          <a:bodyPr lIns="0" tIns="0" rIns="0" bIns="0">
            <a:spAutoFit/>
          </a:bodyPr>
          <a:lstStyle/>
          <a:p>
            <a:pPr marL="0" lvl="1" algn="ctr"/>
            <a:r>
              <a:rPr lang="zh-CN" altLang="en-US" sz="2400">
                <a:solidFill>
                  <a:srgbClr val="7F7F7F"/>
                </a:solidFill>
                <a:latin typeface="微软雅黑" pitchFamily="34" charset="-122"/>
                <a:ea typeface="微软雅黑" pitchFamily="34" charset="-122"/>
              </a:rPr>
              <a:t>管理员</a:t>
            </a:r>
          </a:p>
        </p:txBody>
      </p:sp>
      <p:pic>
        <p:nvPicPr>
          <p:cNvPr id="139269" name="Picture 5" descr="J1`)H8%BFW89W2ROU)R}L23"/>
          <p:cNvPicPr>
            <a:picLocks noChangeAspect="1" noChangeArrowheads="1"/>
          </p:cNvPicPr>
          <p:nvPr/>
        </p:nvPicPr>
        <p:blipFill>
          <a:blip r:embed="rId2"/>
          <a:srcRect/>
          <a:stretch>
            <a:fillRect/>
          </a:stretch>
        </p:blipFill>
        <p:spPr bwMode="auto">
          <a:xfrm>
            <a:off x="2601913" y="1131888"/>
            <a:ext cx="7272337" cy="5527675"/>
          </a:xfrm>
          <a:prstGeom prst="rect">
            <a:avLst/>
          </a:prstGeom>
          <a:noFill/>
        </p:spPr>
      </p:pic>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75" y="6350"/>
            <a:ext cx="12190413" cy="3214688"/>
          </a:xfrm>
          <a:prstGeom prst="rect">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3" name="组合 2"/>
          <p:cNvGrpSpPr>
            <a:grpSpLocks/>
          </p:cNvGrpSpPr>
          <p:nvPr/>
        </p:nvGrpSpPr>
        <p:grpSpPr bwMode="auto">
          <a:xfrm flipH="1">
            <a:off x="-19050" y="6350"/>
            <a:ext cx="12203113" cy="3438525"/>
            <a:chOff x="0" y="2256875"/>
            <a:chExt cx="12202605" cy="3439075"/>
          </a:xfrm>
        </p:grpSpPr>
        <p:sp>
          <p:nvSpPr>
            <p:cNvPr id="4" name="矩形 3"/>
            <p:cNvSpPr/>
            <p:nvPr/>
          </p:nvSpPr>
          <p:spPr>
            <a:xfrm>
              <a:off x="0" y="5587983"/>
              <a:ext cx="6605313" cy="107967"/>
            </a:xfrm>
            <a:prstGeom prst="rect">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6740244" y="2256875"/>
              <a:ext cx="2616091" cy="3439075"/>
            </a:xfrm>
            <a:prstGeom prst="rect">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p:nvSpPr>
          <p:spPr>
            <a:xfrm>
              <a:off x="9497618" y="5587983"/>
              <a:ext cx="2704987" cy="107967"/>
            </a:xfrm>
            <a:prstGeom prst="rect">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2" name="组合 11"/>
          <p:cNvGrpSpPr>
            <a:grpSpLocks/>
          </p:cNvGrpSpPr>
          <p:nvPr/>
        </p:nvGrpSpPr>
        <p:grpSpPr bwMode="auto">
          <a:xfrm>
            <a:off x="1719263" y="4157663"/>
            <a:ext cx="1928812" cy="1008062"/>
            <a:chOff x="5599549" y="1116759"/>
            <a:chExt cx="6162392" cy="1008478"/>
          </a:xfrm>
        </p:grpSpPr>
        <p:sp>
          <p:nvSpPr>
            <p:cNvPr id="64528" name="矩形 39"/>
            <p:cNvSpPr>
              <a:spLocks noChangeArrowheads="1"/>
            </p:cNvSpPr>
            <p:nvPr/>
          </p:nvSpPr>
          <p:spPr bwMode="auto">
            <a:xfrm>
              <a:off x="5599549" y="1666261"/>
              <a:ext cx="6162392" cy="458976"/>
            </a:xfrm>
            <a:prstGeom prst="rect">
              <a:avLst/>
            </a:prstGeom>
            <a:noFill/>
            <a:ln w="9525">
              <a:noFill/>
              <a:miter lim="800000"/>
              <a:headEnd/>
              <a:tailEnd/>
            </a:ln>
          </p:spPr>
          <p:txBody>
            <a:bodyPr>
              <a:spAutoFit/>
            </a:bodyPr>
            <a:lstStyle/>
            <a:p>
              <a:pPr>
                <a:lnSpc>
                  <a:spcPct val="150000"/>
                </a:lnSpc>
                <a:spcBef>
                  <a:spcPts val="750"/>
                </a:spcBef>
                <a:buFont typeface="Arial" charset="0"/>
                <a:buChar char="•"/>
              </a:pPr>
              <a:endParaRPr lang="zh-CN" altLang="en-US" sz="1600">
                <a:solidFill>
                  <a:srgbClr val="7F7F7F"/>
                </a:solidFill>
                <a:latin typeface="微软雅黑" pitchFamily="34" charset="-122"/>
                <a:ea typeface="微软雅黑" pitchFamily="34" charset="-122"/>
              </a:endParaRPr>
            </a:p>
          </p:txBody>
        </p:sp>
        <p:sp>
          <p:nvSpPr>
            <p:cNvPr id="64529" name="矩形 39"/>
            <p:cNvSpPr>
              <a:spLocks noChangeArrowheads="1"/>
            </p:cNvSpPr>
            <p:nvPr/>
          </p:nvSpPr>
          <p:spPr bwMode="auto">
            <a:xfrm>
              <a:off x="5619837" y="1116759"/>
              <a:ext cx="5675487" cy="640026"/>
            </a:xfrm>
            <a:prstGeom prst="rect">
              <a:avLst/>
            </a:prstGeom>
            <a:noFill/>
            <a:ln w="9525">
              <a:noFill/>
              <a:miter lim="800000"/>
              <a:headEnd/>
              <a:tailEnd/>
            </a:ln>
          </p:spPr>
          <p:txBody>
            <a:bodyPr>
              <a:spAutoFit/>
            </a:bodyPr>
            <a:lstStyle/>
            <a:p>
              <a:pPr>
                <a:lnSpc>
                  <a:spcPct val="150000"/>
                </a:lnSpc>
                <a:spcBef>
                  <a:spcPts val="750"/>
                </a:spcBef>
              </a:pPr>
              <a:r>
                <a:rPr lang="zh-CN" altLang="en-US" sz="2400">
                  <a:solidFill>
                    <a:srgbClr val="7F7F7F"/>
                  </a:solidFill>
                  <a:latin typeface="微软雅黑" pitchFamily="34" charset="-122"/>
                  <a:ea typeface="微软雅黑" pitchFamily="34" charset="-122"/>
                </a:rPr>
                <a:t>文档介绍</a:t>
              </a:r>
            </a:p>
          </p:txBody>
        </p:sp>
      </p:grpSp>
      <p:grpSp>
        <p:nvGrpSpPr>
          <p:cNvPr id="20" name="组合 19"/>
          <p:cNvGrpSpPr>
            <a:grpSpLocks/>
          </p:cNvGrpSpPr>
          <p:nvPr/>
        </p:nvGrpSpPr>
        <p:grpSpPr bwMode="auto">
          <a:xfrm>
            <a:off x="1720850" y="5267325"/>
            <a:ext cx="1827213" cy="1008063"/>
            <a:chOff x="5599549" y="1116759"/>
            <a:chExt cx="6162392" cy="1008478"/>
          </a:xfrm>
        </p:grpSpPr>
        <p:sp>
          <p:nvSpPr>
            <p:cNvPr id="64526" name="矩形 39"/>
            <p:cNvSpPr>
              <a:spLocks noChangeArrowheads="1"/>
            </p:cNvSpPr>
            <p:nvPr/>
          </p:nvSpPr>
          <p:spPr bwMode="auto">
            <a:xfrm>
              <a:off x="5599549" y="1666261"/>
              <a:ext cx="6162392" cy="458976"/>
            </a:xfrm>
            <a:prstGeom prst="rect">
              <a:avLst/>
            </a:prstGeom>
            <a:noFill/>
            <a:ln w="9525">
              <a:noFill/>
              <a:miter lim="800000"/>
              <a:headEnd/>
              <a:tailEnd/>
            </a:ln>
          </p:spPr>
          <p:txBody>
            <a:bodyPr>
              <a:spAutoFit/>
            </a:bodyPr>
            <a:lstStyle/>
            <a:p>
              <a:pPr>
                <a:lnSpc>
                  <a:spcPct val="150000"/>
                </a:lnSpc>
                <a:spcBef>
                  <a:spcPts val="750"/>
                </a:spcBef>
                <a:buFont typeface="Arial" charset="0"/>
                <a:buChar char="•"/>
              </a:pPr>
              <a:endParaRPr lang="zh-CN" altLang="en-US" sz="1600">
                <a:solidFill>
                  <a:srgbClr val="7F7F7F"/>
                </a:solidFill>
                <a:latin typeface="微软雅黑" pitchFamily="34" charset="-122"/>
                <a:ea typeface="微软雅黑" pitchFamily="34" charset="-122"/>
              </a:endParaRPr>
            </a:p>
          </p:txBody>
        </p:sp>
        <p:sp>
          <p:nvSpPr>
            <p:cNvPr id="64527" name="矩形 39"/>
            <p:cNvSpPr>
              <a:spLocks noChangeArrowheads="1"/>
            </p:cNvSpPr>
            <p:nvPr/>
          </p:nvSpPr>
          <p:spPr bwMode="auto">
            <a:xfrm>
              <a:off x="5620965" y="1116759"/>
              <a:ext cx="5669829" cy="640026"/>
            </a:xfrm>
            <a:prstGeom prst="rect">
              <a:avLst/>
            </a:prstGeom>
            <a:noFill/>
            <a:ln w="9525">
              <a:noFill/>
              <a:miter lim="800000"/>
              <a:headEnd/>
              <a:tailEnd/>
            </a:ln>
          </p:spPr>
          <p:txBody>
            <a:bodyPr>
              <a:spAutoFit/>
            </a:bodyPr>
            <a:lstStyle/>
            <a:p>
              <a:pPr>
                <a:lnSpc>
                  <a:spcPct val="150000"/>
                </a:lnSpc>
                <a:spcBef>
                  <a:spcPts val="750"/>
                </a:spcBef>
              </a:pPr>
              <a:r>
                <a:rPr lang="zh-CN" altLang="en-US" sz="2400">
                  <a:solidFill>
                    <a:srgbClr val="7F7F7F"/>
                  </a:solidFill>
                  <a:latin typeface="微软雅黑" pitchFamily="34" charset="-122"/>
                  <a:ea typeface="微软雅黑" pitchFamily="34" charset="-122"/>
                </a:rPr>
                <a:t>整体描述</a:t>
              </a:r>
            </a:p>
          </p:txBody>
        </p:sp>
      </p:grpSp>
      <p:grpSp>
        <p:nvGrpSpPr>
          <p:cNvPr id="28" name="组合 27"/>
          <p:cNvGrpSpPr>
            <a:grpSpLocks/>
          </p:cNvGrpSpPr>
          <p:nvPr/>
        </p:nvGrpSpPr>
        <p:grpSpPr bwMode="auto">
          <a:xfrm>
            <a:off x="4092575" y="4127500"/>
            <a:ext cx="1857375" cy="1008063"/>
            <a:chOff x="5599549" y="1116759"/>
            <a:chExt cx="6162392" cy="1008478"/>
          </a:xfrm>
        </p:grpSpPr>
        <p:sp>
          <p:nvSpPr>
            <p:cNvPr id="64524" name="矩形 39"/>
            <p:cNvSpPr>
              <a:spLocks noChangeArrowheads="1"/>
            </p:cNvSpPr>
            <p:nvPr/>
          </p:nvSpPr>
          <p:spPr bwMode="auto">
            <a:xfrm>
              <a:off x="5599549" y="1666261"/>
              <a:ext cx="6162392" cy="458976"/>
            </a:xfrm>
            <a:prstGeom prst="rect">
              <a:avLst/>
            </a:prstGeom>
            <a:noFill/>
            <a:ln w="9525">
              <a:noFill/>
              <a:miter lim="800000"/>
              <a:headEnd/>
              <a:tailEnd/>
            </a:ln>
          </p:spPr>
          <p:txBody>
            <a:bodyPr>
              <a:spAutoFit/>
            </a:bodyPr>
            <a:lstStyle/>
            <a:p>
              <a:pPr>
                <a:lnSpc>
                  <a:spcPct val="150000"/>
                </a:lnSpc>
                <a:spcBef>
                  <a:spcPts val="750"/>
                </a:spcBef>
                <a:buFont typeface="Arial" charset="0"/>
                <a:buChar char="•"/>
              </a:pPr>
              <a:endParaRPr lang="zh-CN" altLang="en-US" sz="1600">
                <a:solidFill>
                  <a:srgbClr val="7F7F7F"/>
                </a:solidFill>
                <a:latin typeface="微软雅黑" pitchFamily="34" charset="-122"/>
                <a:ea typeface="微软雅黑" pitchFamily="34" charset="-122"/>
              </a:endParaRPr>
            </a:p>
          </p:txBody>
        </p:sp>
        <p:sp>
          <p:nvSpPr>
            <p:cNvPr id="64525" name="矩形 39"/>
            <p:cNvSpPr>
              <a:spLocks noChangeArrowheads="1"/>
            </p:cNvSpPr>
            <p:nvPr/>
          </p:nvSpPr>
          <p:spPr bwMode="auto">
            <a:xfrm>
              <a:off x="5620617" y="1116759"/>
              <a:ext cx="5667294" cy="640026"/>
            </a:xfrm>
            <a:prstGeom prst="rect">
              <a:avLst/>
            </a:prstGeom>
            <a:noFill/>
            <a:ln w="9525">
              <a:noFill/>
              <a:miter lim="800000"/>
              <a:headEnd/>
              <a:tailEnd/>
            </a:ln>
          </p:spPr>
          <p:txBody>
            <a:bodyPr>
              <a:spAutoFit/>
            </a:bodyPr>
            <a:lstStyle/>
            <a:p>
              <a:pPr>
                <a:lnSpc>
                  <a:spcPct val="150000"/>
                </a:lnSpc>
                <a:spcBef>
                  <a:spcPts val="750"/>
                </a:spcBef>
              </a:pPr>
              <a:r>
                <a:rPr lang="zh-CN" altLang="en-US" sz="2400">
                  <a:solidFill>
                    <a:srgbClr val="7F7F7F"/>
                  </a:solidFill>
                  <a:latin typeface="微软雅黑" pitchFamily="34" charset="-122"/>
                  <a:ea typeface="微软雅黑" pitchFamily="34" charset="-122"/>
                </a:rPr>
                <a:t>数据需求</a:t>
              </a:r>
            </a:p>
          </p:txBody>
        </p:sp>
      </p:grpSp>
      <p:sp>
        <p:nvSpPr>
          <p:cNvPr id="44" name="Freeform 127"/>
          <p:cNvSpPr>
            <a:spLocks/>
          </p:cNvSpPr>
          <p:nvPr/>
        </p:nvSpPr>
        <p:spPr bwMode="auto">
          <a:xfrm>
            <a:off x="3448050" y="741363"/>
            <a:ext cx="1401763" cy="1250950"/>
          </a:xfrm>
          <a:custGeom>
            <a:avLst/>
            <a:gdLst>
              <a:gd name="T0" fmla="*/ 2147483647 w 250"/>
              <a:gd name="T1" fmla="*/ 0 h 223"/>
              <a:gd name="T2" fmla="*/ 2147483647 w 250"/>
              <a:gd name="T3" fmla="*/ 157271903 h 223"/>
              <a:gd name="T4" fmla="*/ 2147483647 w 250"/>
              <a:gd name="T5" fmla="*/ 2147483647 h 223"/>
              <a:gd name="T6" fmla="*/ 2147483647 w 250"/>
              <a:gd name="T7" fmla="*/ 2147483647 h 223"/>
              <a:gd name="T8" fmla="*/ 2147483647 w 250"/>
              <a:gd name="T9" fmla="*/ 2147483647 h 223"/>
              <a:gd name="T10" fmla="*/ 2147483647 w 250"/>
              <a:gd name="T11" fmla="*/ 2147483647 h 223"/>
              <a:gd name="T12" fmla="*/ 2147483647 w 250"/>
              <a:gd name="T13" fmla="*/ 2147483647 h 223"/>
              <a:gd name="T14" fmla="*/ 2147483647 w 250"/>
              <a:gd name="T15" fmla="*/ 2147483647 h 223"/>
              <a:gd name="T16" fmla="*/ 2147483647 w 250"/>
              <a:gd name="T17" fmla="*/ 2147483647 h 223"/>
              <a:gd name="T18" fmla="*/ 2147483647 w 250"/>
              <a:gd name="T19" fmla="*/ 2147483647 h 223"/>
              <a:gd name="T20" fmla="*/ 2147483647 w 250"/>
              <a:gd name="T21" fmla="*/ 2147483647 h 223"/>
              <a:gd name="T22" fmla="*/ 2147483647 w 250"/>
              <a:gd name="T23" fmla="*/ 2147483647 h 223"/>
              <a:gd name="T24" fmla="*/ 2147483647 w 250"/>
              <a:gd name="T25" fmla="*/ 2147483647 h 223"/>
              <a:gd name="T26" fmla="*/ 2147483647 w 250"/>
              <a:gd name="T27" fmla="*/ 2147483647 h 223"/>
              <a:gd name="T28" fmla="*/ 2147483647 w 250"/>
              <a:gd name="T29" fmla="*/ 2147483647 h 223"/>
              <a:gd name="T30" fmla="*/ 2147483647 w 250"/>
              <a:gd name="T31" fmla="*/ 2147483647 h 223"/>
              <a:gd name="T32" fmla="*/ 2147483647 w 250"/>
              <a:gd name="T33" fmla="*/ 2147483647 h 223"/>
              <a:gd name="T34" fmla="*/ 2147483647 w 250"/>
              <a:gd name="T35" fmla="*/ 2147483647 h 223"/>
              <a:gd name="T36" fmla="*/ 2147483647 w 250"/>
              <a:gd name="T37" fmla="*/ 2147483647 h 223"/>
              <a:gd name="T38" fmla="*/ 2147483647 w 250"/>
              <a:gd name="T39" fmla="*/ 2147483647 h 223"/>
              <a:gd name="T40" fmla="*/ 2147483647 w 250"/>
              <a:gd name="T41" fmla="*/ 2147483647 h 223"/>
              <a:gd name="T42" fmla="*/ 1351927542 w 250"/>
              <a:gd name="T43" fmla="*/ 2147483647 h 223"/>
              <a:gd name="T44" fmla="*/ 1194728271 w 250"/>
              <a:gd name="T45" fmla="*/ 2147483647 h 223"/>
              <a:gd name="T46" fmla="*/ 1131850805 w 250"/>
              <a:gd name="T47" fmla="*/ 2147483647 h 223"/>
              <a:gd name="T48" fmla="*/ 1037528999 w 250"/>
              <a:gd name="T49" fmla="*/ 2147483647 h 223"/>
              <a:gd name="T50" fmla="*/ 1006084659 w 250"/>
              <a:gd name="T51" fmla="*/ 2147483647 h 223"/>
              <a:gd name="T52" fmla="*/ 1006084659 w 250"/>
              <a:gd name="T53" fmla="*/ 2147483647 h 223"/>
              <a:gd name="T54" fmla="*/ 1006084659 w 250"/>
              <a:gd name="T55" fmla="*/ 2147483647 h 223"/>
              <a:gd name="T56" fmla="*/ 1006084659 w 250"/>
              <a:gd name="T57" fmla="*/ 2147483647 h 223"/>
              <a:gd name="T58" fmla="*/ 1006084659 w 250"/>
              <a:gd name="T59" fmla="*/ 2147483647 h 223"/>
              <a:gd name="T60" fmla="*/ 282959898 w 250"/>
              <a:gd name="T61" fmla="*/ 2147483647 h 223"/>
              <a:gd name="T62" fmla="*/ 157199315 w 250"/>
              <a:gd name="T63" fmla="*/ 2147483647 h 223"/>
              <a:gd name="T64" fmla="*/ 62883095 w 250"/>
              <a:gd name="T65" fmla="*/ 2147483647 h 223"/>
              <a:gd name="T66" fmla="*/ 31438744 w 250"/>
              <a:gd name="T67" fmla="*/ 2147483647 h 223"/>
              <a:gd name="T68" fmla="*/ 0 w 250"/>
              <a:gd name="T69" fmla="*/ 2147483647 h 223"/>
              <a:gd name="T70" fmla="*/ 31438744 w 250"/>
              <a:gd name="T71" fmla="*/ 2147483647 h 223"/>
              <a:gd name="T72" fmla="*/ 125760582 w 250"/>
              <a:gd name="T73" fmla="*/ 2147483647 h 223"/>
              <a:gd name="T74" fmla="*/ 2147483647 w 250"/>
              <a:gd name="T75" fmla="*/ 157271903 h 223"/>
              <a:gd name="T76" fmla="*/ 2147483647 w 250"/>
              <a:gd name="T77" fmla="*/ 0 h 223"/>
              <a:gd name="T78" fmla="*/ 2147483647 w 250"/>
              <a:gd name="T79" fmla="*/ 0 h 22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0"/>
              <a:gd name="T121" fmla="*/ 0 h 223"/>
              <a:gd name="T122" fmla="*/ 250 w 250"/>
              <a:gd name="T123" fmla="*/ 223 h 22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0" h="223">
                <a:moveTo>
                  <a:pt x="129" y="0"/>
                </a:moveTo>
                <a:lnTo>
                  <a:pt x="136" y="5"/>
                </a:lnTo>
                <a:lnTo>
                  <a:pt x="247" y="116"/>
                </a:lnTo>
                <a:lnTo>
                  <a:pt x="249" y="120"/>
                </a:lnTo>
                <a:lnTo>
                  <a:pt x="250" y="122"/>
                </a:lnTo>
                <a:lnTo>
                  <a:pt x="250" y="123"/>
                </a:lnTo>
                <a:lnTo>
                  <a:pt x="249" y="126"/>
                </a:lnTo>
                <a:lnTo>
                  <a:pt x="246" y="127"/>
                </a:lnTo>
                <a:lnTo>
                  <a:pt x="242" y="127"/>
                </a:lnTo>
                <a:lnTo>
                  <a:pt x="219" y="127"/>
                </a:lnTo>
                <a:lnTo>
                  <a:pt x="219" y="213"/>
                </a:lnTo>
                <a:lnTo>
                  <a:pt x="219" y="216"/>
                </a:lnTo>
                <a:lnTo>
                  <a:pt x="219" y="218"/>
                </a:lnTo>
                <a:lnTo>
                  <a:pt x="218" y="221"/>
                </a:lnTo>
                <a:lnTo>
                  <a:pt x="217" y="222"/>
                </a:lnTo>
                <a:lnTo>
                  <a:pt x="214" y="223"/>
                </a:lnTo>
                <a:lnTo>
                  <a:pt x="210" y="223"/>
                </a:lnTo>
                <a:lnTo>
                  <a:pt x="154" y="223"/>
                </a:lnTo>
                <a:lnTo>
                  <a:pt x="154" y="137"/>
                </a:lnTo>
                <a:lnTo>
                  <a:pt x="97" y="137"/>
                </a:lnTo>
                <a:lnTo>
                  <a:pt x="97" y="223"/>
                </a:lnTo>
                <a:lnTo>
                  <a:pt x="43" y="223"/>
                </a:lnTo>
                <a:lnTo>
                  <a:pt x="38" y="223"/>
                </a:lnTo>
                <a:lnTo>
                  <a:pt x="36" y="222"/>
                </a:lnTo>
                <a:lnTo>
                  <a:pt x="33" y="221"/>
                </a:lnTo>
                <a:lnTo>
                  <a:pt x="32" y="219"/>
                </a:lnTo>
                <a:lnTo>
                  <a:pt x="32" y="217"/>
                </a:lnTo>
                <a:lnTo>
                  <a:pt x="32" y="216"/>
                </a:lnTo>
                <a:lnTo>
                  <a:pt x="32" y="213"/>
                </a:lnTo>
                <a:lnTo>
                  <a:pt x="32" y="127"/>
                </a:lnTo>
                <a:lnTo>
                  <a:pt x="9" y="127"/>
                </a:lnTo>
                <a:lnTo>
                  <a:pt x="5" y="127"/>
                </a:lnTo>
                <a:lnTo>
                  <a:pt x="2" y="126"/>
                </a:lnTo>
                <a:lnTo>
                  <a:pt x="1" y="123"/>
                </a:lnTo>
                <a:lnTo>
                  <a:pt x="0" y="122"/>
                </a:lnTo>
                <a:lnTo>
                  <a:pt x="1" y="120"/>
                </a:lnTo>
                <a:lnTo>
                  <a:pt x="4" y="116"/>
                </a:lnTo>
                <a:lnTo>
                  <a:pt x="115" y="5"/>
                </a:lnTo>
                <a:lnTo>
                  <a:pt x="122" y="0"/>
                </a:lnTo>
                <a:lnTo>
                  <a:pt x="129" y="0"/>
                </a:lnTo>
                <a:close/>
              </a:path>
            </a:pathLst>
          </a:custGeom>
          <a:solidFill>
            <a:schemeClr val="bg1"/>
          </a:solidFill>
          <a:ln w="0">
            <a:noFill/>
            <a:prstDash val="solid"/>
            <a:round/>
            <a:headEnd/>
            <a:tailEnd/>
          </a:ln>
        </p:spPr>
        <p:txBody>
          <a:bodyPr/>
          <a:lstStyle/>
          <a:p>
            <a:endParaRPr lang="zh-CN" altLang="en-US"/>
          </a:p>
        </p:txBody>
      </p:sp>
      <p:sp>
        <p:nvSpPr>
          <p:cNvPr id="45" name="TextBox 44"/>
          <p:cNvSpPr txBox="1">
            <a:spLocks noChangeArrowheads="1"/>
          </p:cNvSpPr>
          <p:nvPr/>
        </p:nvSpPr>
        <p:spPr bwMode="auto">
          <a:xfrm>
            <a:off x="3484563" y="2055813"/>
            <a:ext cx="1389062" cy="769937"/>
          </a:xfrm>
          <a:prstGeom prst="rect">
            <a:avLst/>
          </a:prstGeom>
          <a:noFill/>
          <a:ln w="9525">
            <a:noFill/>
            <a:miter lim="800000"/>
            <a:headEnd/>
            <a:tailEnd/>
          </a:ln>
        </p:spPr>
        <p:txBody>
          <a:bodyPr>
            <a:spAutoFit/>
          </a:bodyPr>
          <a:lstStyle/>
          <a:p>
            <a:r>
              <a:rPr lang="zh-CN" altLang="en-US" sz="4400" b="1">
                <a:solidFill>
                  <a:schemeClr val="bg1"/>
                </a:solidFill>
                <a:latin typeface="微软雅黑" pitchFamily="34" charset="-122"/>
                <a:ea typeface="微软雅黑" pitchFamily="34" charset="-122"/>
              </a:rPr>
              <a:t>目录</a:t>
            </a:r>
          </a:p>
        </p:txBody>
      </p:sp>
      <p:sp>
        <p:nvSpPr>
          <p:cNvPr id="46" name="矩形 45"/>
          <p:cNvSpPr/>
          <p:nvPr/>
        </p:nvSpPr>
        <p:spPr>
          <a:xfrm>
            <a:off x="1044575" y="4208463"/>
            <a:ext cx="574675" cy="574675"/>
          </a:xfrm>
          <a:prstGeom prst="rect">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600" dirty="0"/>
              <a:t>1</a:t>
            </a:r>
            <a:endParaRPr lang="zh-CN" altLang="en-US" sz="3600" dirty="0"/>
          </a:p>
        </p:txBody>
      </p:sp>
      <p:sp>
        <p:nvSpPr>
          <p:cNvPr id="47" name="矩形 46"/>
          <p:cNvSpPr/>
          <p:nvPr/>
        </p:nvSpPr>
        <p:spPr>
          <a:xfrm>
            <a:off x="3336925" y="4194175"/>
            <a:ext cx="574675" cy="574675"/>
          </a:xfrm>
          <a:prstGeom prst="rect">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600" dirty="0"/>
              <a:t>3</a:t>
            </a:r>
            <a:endParaRPr lang="zh-CN" altLang="en-US" sz="3600" dirty="0"/>
          </a:p>
        </p:txBody>
      </p:sp>
      <p:sp>
        <p:nvSpPr>
          <p:cNvPr id="48" name="矩形 47"/>
          <p:cNvSpPr/>
          <p:nvPr/>
        </p:nvSpPr>
        <p:spPr>
          <a:xfrm>
            <a:off x="1044575" y="5365750"/>
            <a:ext cx="574675" cy="574675"/>
          </a:xfrm>
          <a:prstGeom prst="rect">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600" dirty="0"/>
              <a:t>2</a:t>
            </a:r>
            <a:endParaRPr lang="zh-CN" altLang="en-US" sz="3600" dirty="0"/>
          </a:p>
        </p:txBody>
      </p:sp>
      <p:sp>
        <p:nvSpPr>
          <p:cNvPr id="49" name="矩形 48"/>
          <p:cNvSpPr/>
          <p:nvPr/>
        </p:nvSpPr>
        <p:spPr>
          <a:xfrm>
            <a:off x="3338513" y="5380038"/>
            <a:ext cx="574675" cy="574675"/>
          </a:xfrm>
          <a:prstGeom prst="rect">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600" dirty="0"/>
              <a:t>4</a:t>
            </a:r>
            <a:endParaRPr lang="zh-CN" altLang="en-US" sz="3600" dirty="0"/>
          </a:p>
        </p:txBody>
      </p:sp>
      <p:grpSp>
        <p:nvGrpSpPr>
          <p:cNvPr id="7" name="组合 27"/>
          <p:cNvGrpSpPr>
            <a:grpSpLocks/>
          </p:cNvGrpSpPr>
          <p:nvPr/>
        </p:nvGrpSpPr>
        <p:grpSpPr bwMode="auto">
          <a:xfrm>
            <a:off x="4075113" y="5273675"/>
            <a:ext cx="1857375" cy="1008063"/>
            <a:chOff x="5599549" y="1116759"/>
            <a:chExt cx="6162392" cy="1008478"/>
          </a:xfrm>
        </p:grpSpPr>
        <p:sp>
          <p:nvSpPr>
            <p:cNvPr id="64535" name="矩形 39"/>
            <p:cNvSpPr>
              <a:spLocks noChangeArrowheads="1"/>
            </p:cNvSpPr>
            <p:nvPr/>
          </p:nvSpPr>
          <p:spPr bwMode="auto">
            <a:xfrm>
              <a:off x="5599549" y="1666261"/>
              <a:ext cx="6162392" cy="458976"/>
            </a:xfrm>
            <a:prstGeom prst="rect">
              <a:avLst/>
            </a:prstGeom>
            <a:noFill/>
            <a:ln w="9525">
              <a:noFill/>
              <a:miter lim="800000"/>
              <a:headEnd/>
              <a:tailEnd/>
            </a:ln>
          </p:spPr>
          <p:txBody>
            <a:bodyPr>
              <a:spAutoFit/>
            </a:bodyPr>
            <a:lstStyle/>
            <a:p>
              <a:pPr>
                <a:lnSpc>
                  <a:spcPct val="150000"/>
                </a:lnSpc>
                <a:spcBef>
                  <a:spcPts val="750"/>
                </a:spcBef>
                <a:buFont typeface="Arial" charset="0"/>
                <a:buChar char="•"/>
              </a:pPr>
              <a:endParaRPr lang="zh-CN" altLang="en-US" sz="1600">
                <a:solidFill>
                  <a:srgbClr val="7F7F7F"/>
                </a:solidFill>
                <a:latin typeface="微软雅黑" pitchFamily="34" charset="-122"/>
                <a:ea typeface="微软雅黑" pitchFamily="34" charset="-122"/>
              </a:endParaRPr>
            </a:p>
          </p:txBody>
        </p:sp>
        <p:sp>
          <p:nvSpPr>
            <p:cNvPr id="64536" name="矩形 39"/>
            <p:cNvSpPr>
              <a:spLocks noChangeArrowheads="1"/>
            </p:cNvSpPr>
            <p:nvPr/>
          </p:nvSpPr>
          <p:spPr bwMode="auto">
            <a:xfrm>
              <a:off x="5620617" y="1116759"/>
              <a:ext cx="5667294" cy="640026"/>
            </a:xfrm>
            <a:prstGeom prst="rect">
              <a:avLst/>
            </a:prstGeom>
            <a:noFill/>
            <a:ln w="9525">
              <a:noFill/>
              <a:miter lim="800000"/>
              <a:headEnd/>
              <a:tailEnd/>
            </a:ln>
          </p:spPr>
          <p:txBody>
            <a:bodyPr>
              <a:spAutoFit/>
            </a:bodyPr>
            <a:lstStyle/>
            <a:p>
              <a:pPr>
                <a:lnSpc>
                  <a:spcPct val="150000"/>
                </a:lnSpc>
                <a:spcBef>
                  <a:spcPts val="750"/>
                </a:spcBef>
              </a:pPr>
              <a:r>
                <a:rPr lang="zh-CN" altLang="en-US" sz="2400">
                  <a:solidFill>
                    <a:srgbClr val="7F7F7F"/>
                  </a:solidFill>
                  <a:latin typeface="微软雅黑" pitchFamily="34" charset="-122"/>
                  <a:ea typeface="微软雅黑" pitchFamily="34" charset="-122"/>
                </a:rPr>
                <a:t>功能性需求</a:t>
              </a:r>
            </a:p>
          </p:txBody>
        </p:sp>
      </p:grpSp>
      <p:grpSp>
        <p:nvGrpSpPr>
          <p:cNvPr id="8" name="组合 11"/>
          <p:cNvGrpSpPr>
            <a:grpSpLocks/>
          </p:cNvGrpSpPr>
          <p:nvPr/>
        </p:nvGrpSpPr>
        <p:grpSpPr bwMode="auto">
          <a:xfrm>
            <a:off x="6491288" y="4111625"/>
            <a:ext cx="2538412" cy="1008063"/>
            <a:chOff x="5599549" y="1116759"/>
            <a:chExt cx="6162392" cy="1008478"/>
          </a:xfrm>
        </p:grpSpPr>
        <p:sp>
          <p:nvSpPr>
            <p:cNvPr id="64542" name="矩形 39"/>
            <p:cNvSpPr>
              <a:spLocks noChangeArrowheads="1"/>
            </p:cNvSpPr>
            <p:nvPr/>
          </p:nvSpPr>
          <p:spPr bwMode="auto">
            <a:xfrm>
              <a:off x="5599549" y="1666261"/>
              <a:ext cx="6162392" cy="458976"/>
            </a:xfrm>
            <a:prstGeom prst="rect">
              <a:avLst/>
            </a:prstGeom>
            <a:noFill/>
            <a:ln w="9525">
              <a:noFill/>
              <a:miter lim="800000"/>
              <a:headEnd/>
              <a:tailEnd/>
            </a:ln>
          </p:spPr>
          <p:txBody>
            <a:bodyPr>
              <a:spAutoFit/>
            </a:bodyPr>
            <a:lstStyle/>
            <a:p>
              <a:pPr>
                <a:lnSpc>
                  <a:spcPct val="150000"/>
                </a:lnSpc>
                <a:spcBef>
                  <a:spcPts val="750"/>
                </a:spcBef>
                <a:buFont typeface="Arial" charset="0"/>
                <a:buChar char="•"/>
              </a:pPr>
              <a:endParaRPr lang="zh-CN" altLang="en-US" sz="1600">
                <a:solidFill>
                  <a:srgbClr val="7F7F7F"/>
                </a:solidFill>
                <a:latin typeface="微软雅黑" pitchFamily="34" charset="-122"/>
                <a:ea typeface="微软雅黑" pitchFamily="34" charset="-122"/>
              </a:endParaRPr>
            </a:p>
          </p:txBody>
        </p:sp>
        <p:sp>
          <p:nvSpPr>
            <p:cNvPr id="64543" name="矩形 39"/>
            <p:cNvSpPr>
              <a:spLocks noChangeArrowheads="1"/>
            </p:cNvSpPr>
            <p:nvPr/>
          </p:nvSpPr>
          <p:spPr bwMode="auto">
            <a:xfrm>
              <a:off x="5618819" y="1116759"/>
              <a:ext cx="5676800" cy="640026"/>
            </a:xfrm>
            <a:prstGeom prst="rect">
              <a:avLst/>
            </a:prstGeom>
            <a:noFill/>
            <a:ln w="9525">
              <a:noFill/>
              <a:miter lim="800000"/>
              <a:headEnd/>
              <a:tailEnd/>
            </a:ln>
          </p:spPr>
          <p:txBody>
            <a:bodyPr>
              <a:spAutoFit/>
            </a:bodyPr>
            <a:lstStyle/>
            <a:p>
              <a:pPr>
                <a:lnSpc>
                  <a:spcPct val="150000"/>
                </a:lnSpc>
                <a:spcBef>
                  <a:spcPts val="750"/>
                </a:spcBef>
              </a:pPr>
              <a:r>
                <a:rPr lang="zh-CN" altLang="en-US" sz="2400">
                  <a:solidFill>
                    <a:srgbClr val="7F7F7F"/>
                  </a:solidFill>
                  <a:latin typeface="微软雅黑" pitchFamily="34" charset="-122"/>
                  <a:ea typeface="微软雅黑" pitchFamily="34" charset="-122"/>
                </a:rPr>
                <a:t>用户界面需求</a:t>
              </a:r>
            </a:p>
          </p:txBody>
        </p:sp>
      </p:grpSp>
      <p:sp>
        <p:nvSpPr>
          <p:cNvPr id="9" name="矩形 45"/>
          <p:cNvSpPr/>
          <p:nvPr/>
        </p:nvSpPr>
        <p:spPr>
          <a:xfrm>
            <a:off x="5830888" y="4191000"/>
            <a:ext cx="574675" cy="574675"/>
          </a:xfrm>
          <a:prstGeom prst="rect">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3600">
                <a:solidFill>
                  <a:srgbClr val="FFFFFF"/>
                </a:solidFill>
              </a:rPr>
              <a:t>5</a:t>
            </a:r>
          </a:p>
        </p:txBody>
      </p:sp>
      <p:grpSp>
        <p:nvGrpSpPr>
          <p:cNvPr id="10" name="组合 27"/>
          <p:cNvGrpSpPr>
            <a:grpSpLocks/>
          </p:cNvGrpSpPr>
          <p:nvPr/>
        </p:nvGrpSpPr>
        <p:grpSpPr bwMode="auto">
          <a:xfrm>
            <a:off x="6472238" y="5272088"/>
            <a:ext cx="2582862" cy="1008062"/>
            <a:chOff x="5599549" y="1116759"/>
            <a:chExt cx="6162392" cy="1008478"/>
          </a:xfrm>
        </p:grpSpPr>
        <p:sp>
          <p:nvSpPr>
            <p:cNvPr id="64546" name="矩形 39"/>
            <p:cNvSpPr>
              <a:spLocks noChangeArrowheads="1"/>
            </p:cNvSpPr>
            <p:nvPr/>
          </p:nvSpPr>
          <p:spPr bwMode="auto">
            <a:xfrm>
              <a:off x="5599549" y="1666261"/>
              <a:ext cx="6162392" cy="458976"/>
            </a:xfrm>
            <a:prstGeom prst="rect">
              <a:avLst/>
            </a:prstGeom>
            <a:noFill/>
            <a:ln w="9525">
              <a:noFill/>
              <a:miter lim="800000"/>
              <a:headEnd/>
              <a:tailEnd/>
            </a:ln>
          </p:spPr>
          <p:txBody>
            <a:bodyPr>
              <a:spAutoFit/>
            </a:bodyPr>
            <a:lstStyle/>
            <a:p>
              <a:pPr>
                <a:lnSpc>
                  <a:spcPct val="150000"/>
                </a:lnSpc>
                <a:spcBef>
                  <a:spcPts val="750"/>
                </a:spcBef>
                <a:buFont typeface="Arial" charset="0"/>
                <a:buChar char="•"/>
              </a:pPr>
              <a:endParaRPr lang="zh-CN" altLang="en-US" sz="1600">
                <a:solidFill>
                  <a:srgbClr val="7F7F7F"/>
                </a:solidFill>
                <a:latin typeface="微软雅黑" pitchFamily="34" charset="-122"/>
                <a:ea typeface="微软雅黑" pitchFamily="34" charset="-122"/>
              </a:endParaRPr>
            </a:p>
          </p:txBody>
        </p:sp>
        <p:sp>
          <p:nvSpPr>
            <p:cNvPr id="64547" name="矩形 39"/>
            <p:cNvSpPr>
              <a:spLocks noChangeArrowheads="1"/>
            </p:cNvSpPr>
            <p:nvPr/>
          </p:nvSpPr>
          <p:spPr bwMode="auto">
            <a:xfrm>
              <a:off x="5622274" y="1116759"/>
              <a:ext cx="5666220" cy="640026"/>
            </a:xfrm>
            <a:prstGeom prst="rect">
              <a:avLst/>
            </a:prstGeom>
            <a:noFill/>
            <a:ln w="9525">
              <a:noFill/>
              <a:miter lim="800000"/>
              <a:headEnd/>
              <a:tailEnd/>
            </a:ln>
          </p:spPr>
          <p:txBody>
            <a:bodyPr>
              <a:spAutoFit/>
            </a:bodyPr>
            <a:lstStyle/>
            <a:p>
              <a:pPr>
                <a:lnSpc>
                  <a:spcPct val="150000"/>
                </a:lnSpc>
                <a:spcBef>
                  <a:spcPts val="750"/>
                </a:spcBef>
              </a:pPr>
              <a:r>
                <a:rPr lang="zh-CN" altLang="en-US" sz="2400">
                  <a:solidFill>
                    <a:srgbClr val="7F7F7F"/>
                  </a:solidFill>
                  <a:latin typeface="微软雅黑" pitchFamily="34" charset="-122"/>
                  <a:ea typeface="微软雅黑" pitchFamily="34" charset="-122"/>
                </a:rPr>
                <a:t>软硬件环境需求</a:t>
              </a:r>
            </a:p>
          </p:txBody>
        </p:sp>
      </p:grpSp>
      <p:sp>
        <p:nvSpPr>
          <p:cNvPr id="11" name="矩形 46"/>
          <p:cNvSpPr/>
          <p:nvPr/>
        </p:nvSpPr>
        <p:spPr>
          <a:xfrm>
            <a:off x="5845175" y="5367338"/>
            <a:ext cx="574675" cy="574675"/>
          </a:xfrm>
          <a:prstGeom prst="rect">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3600">
                <a:solidFill>
                  <a:srgbClr val="FFFFFF"/>
                </a:solidFill>
              </a:rPr>
              <a:t>6</a:t>
            </a:r>
          </a:p>
        </p:txBody>
      </p:sp>
      <p:grpSp>
        <p:nvGrpSpPr>
          <p:cNvPr id="13" name="组合 27"/>
          <p:cNvGrpSpPr>
            <a:grpSpLocks/>
          </p:cNvGrpSpPr>
          <p:nvPr/>
        </p:nvGrpSpPr>
        <p:grpSpPr bwMode="auto">
          <a:xfrm>
            <a:off x="9653588" y="4111625"/>
            <a:ext cx="2308225" cy="1008063"/>
            <a:chOff x="5599549" y="1116759"/>
            <a:chExt cx="6162392" cy="1008478"/>
          </a:xfrm>
        </p:grpSpPr>
        <p:sp>
          <p:nvSpPr>
            <p:cNvPr id="64550" name="矩形 39"/>
            <p:cNvSpPr>
              <a:spLocks noChangeArrowheads="1"/>
            </p:cNvSpPr>
            <p:nvPr/>
          </p:nvSpPr>
          <p:spPr bwMode="auto">
            <a:xfrm>
              <a:off x="5599549" y="1666261"/>
              <a:ext cx="6162392" cy="458976"/>
            </a:xfrm>
            <a:prstGeom prst="rect">
              <a:avLst/>
            </a:prstGeom>
            <a:noFill/>
            <a:ln w="9525">
              <a:noFill/>
              <a:miter lim="800000"/>
              <a:headEnd/>
              <a:tailEnd/>
            </a:ln>
          </p:spPr>
          <p:txBody>
            <a:bodyPr>
              <a:spAutoFit/>
            </a:bodyPr>
            <a:lstStyle/>
            <a:p>
              <a:pPr>
                <a:lnSpc>
                  <a:spcPct val="150000"/>
                </a:lnSpc>
                <a:spcBef>
                  <a:spcPts val="750"/>
                </a:spcBef>
                <a:buFont typeface="Arial" charset="0"/>
                <a:buChar char="•"/>
              </a:pPr>
              <a:endParaRPr lang="zh-CN" altLang="en-US" sz="1600">
                <a:solidFill>
                  <a:srgbClr val="7F7F7F"/>
                </a:solidFill>
                <a:latin typeface="微软雅黑" pitchFamily="34" charset="-122"/>
                <a:ea typeface="微软雅黑" pitchFamily="34" charset="-122"/>
              </a:endParaRPr>
            </a:p>
          </p:txBody>
        </p:sp>
        <p:sp>
          <p:nvSpPr>
            <p:cNvPr id="64551" name="矩形 39"/>
            <p:cNvSpPr>
              <a:spLocks noChangeArrowheads="1"/>
            </p:cNvSpPr>
            <p:nvPr/>
          </p:nvSpPr>
          <p:spPr bwMode="auto">
            <a:xfrm>
              <a:off x="5620740" y="1116759"/>
              <a:ext cx="5666519" cy="640026"/>
            </a:xfrm>
            <a:prstGeom prst="rect">
              <a:avLst/>
            </a:prstGeom>
            <a:noFill/>
            <a:ln w="9525">
              <a:noFill/>
              <a:miter lim="800000"/>
              <a:headEnd/>
              <a:tailEnd/>
            </a:ln>
          </p:spPr>
          <p:txBody>
            <a:bodyPr>
              <a:spAutoFit/>
            </a:bodyPr>
            <a:lstStyle/>
            <a:p>
              <a:pPr>
                <a:lnSpc>
                  <a:spcPct val="150000"/>
                </a:lnSpc>
                <a:spcBef>
                  <a:spcPts val="750"/>
                </a:spcBef>
              </a:pPr>
              <a:r>
                <a:rPr lang="zh-CN" altLang="en-US" sz="2400">
                  <a:solidFill>
                    <a:srgbClr val="7F7F7F"/>
                  </a:solidFill>
                  <a:latin typeface="微软雅黑" pitchFamily="34" charset="-122"/>
                  <a:ea typeface="微软雅黑" pitchFamily="34" charset="-122"/>
                </a:rPr>
                <a:t>产品质量需求</a:t>
              </a:r>
            </a:p>
          </p:txBody>
        </p:sp>
      </p:grpSp>
      <p:sp>
        <p:nvSpPr>
          <p:cNvPr id="14" name="矩形 46"/>
          <p:cNvSpPr/>
          <p:nvPr/>
        </p:nvSpPr>
        <p:spPr>
          <a:xfrm>
            <a:off x="8955088" y="4178300"/>
            <a:ext cx="574675" cy="574675"/>
          </a:xfrm>
          <a:prstGeom prst="rect">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3600">
                <a:solidFill>
                  <a:srgbClr val="FFFFFF"/>
                </a:solidFill>
              </a:rPr>
              <a:t>7</a:t>
            </a:r>
          </a:p>
        </p:txBody>
      </p:sp>
      <p:grpSp>
        <p:nvGrpSpPr>
          <p:cNvPr id="15" name="组合 11"/>
          <p:cNvGrpSpPr>
            <a:grpSpLocks/>
          </p:cNvGrpSpPr>
          <p:nvPr/>
        </p:nvGrpSpPr>
        <p:grpSpPr bwMode="auto">
          <a:xfrm>
            <a:off x="9652000" y="5284788"/>
            <a:ext cx="2538413" cy="1008062"/>
            <a:chOff x="5599549" y="1116759"/>
            <a:chExt cx="6162392" cy="1008478"/>
          </a:xfrm>
        </p:grpSpPr>
        <p:sp>
          <p:nvSpPr>
            <p:cNvPr id="64554" name="矩形 39"/>
            <p:cNvSpPr>
              <a:spLocks noChangeArrowheads="1"/>
            </p:cNvSpPr>
            <p:nvPr/>
          </p:nvSpPr>
          <p:spPr bwMode="auto">
            <a:xfrm>
              <a:off x="5599549" y="1666261"/>
              <a:ext cx="6162392" cy="458976"/>
            </a:xfrm>
            <a:prstGeom prst="rect">
              <a:avLst/>
            </a:prstGeom>
            <a:noFill/>
            <a:ln w="9525">
              <a:noFill/>
              <a:miter lim="800000"/>
              <a:headEnd/>
              <a:tailEnd/>
            </a:ln>
          </p:spPr>
          <p:txBody>
            <a:bodyPr>
              <a:spAutoFit/>
            </a:bodyPr>
            <a:lstStyle/>
            <a:p>
              <a:pPr>
                <a:lnSpc>
                  <a:spcPct val="150000"/>
                </a:lnSpc>
                <a:spcBef>
                  <a:spcPts val="750"/>
                </a:spcBef>
                <a:buFont typeface="Arial" charset="0"/>
                <a:buChar char="•"/>
              </a:pPr>
              <a:endParaRPr lang="zh-CN" altLang="en-US" sz="1600">
                <a:solidFill>
                  <a:srgbClr val="7F7F7F"/>
                </a:solidFill>
                <a:latin typeface="微软雅黑" pitchFamily="34" charset="-122"/>
                <a:ea typeface="微软雅黑" pitchFamily="34" charset="-122"/>
              </a:endParaRPr>
            </a:p>
          </p:txBody>
        </p:sp>
        <p:sp>
          <p:nvSpPr>
            <p:cNvPr id="64555" name="矩形 39"/>
            <p:cNvSpPr>
              <a:spLocks noChangeArrowheads="1"/>
            </p:cNvSpPr>
            <p:nvPr/>
          </p:nvSpPr>
          <p:spPr bwMode="auto">
            <a:xfrm>
              <a:off x="5618819" y="1116759"/>
              <a:ext cx="5676800" cy="640026"/>
            </a:xfrm>
            <a:prstGeom prst="rect">
              <a:avLst/>
            </a:prstGeom>
            <a:noFill/>
            <a:ln w="9525">
              <a:noFill/>
              <a:miter lim="800000"/>
              <a:headEnd/>
              <a:tailEnd/>
            </a:ln>
          </p:spPr>
          <p:txBody>
            <a:bodyPr>
              <a:spAutoFit/>
            </a:bodyPr>
            <a:lstStyle/>
            <a:p>
              <a:pPr>
                <a:lnSpc>
                  <a:spcPct val="150000"/>
                </a:lnSpc>
                <a:spcBef>
                  <a:spcPts val="750"/>
                </a:spcBef>
              </a:pPr>
              <a:r>
                <a:rPr lang="zh-CN" altLang="en-US" sz="2400">
                  <a:solidFill>
                    <a:srgbClr val="7F7F7F"/>
                  </a:solidFill>
                  <a:latin typeface="微软雅黑" pitchFamily="34" charset="-122"/>
                  <a:ea typeface="微软雅黑" pitchFamily="34" charset="-122"/>
                </a:rPr>
                <a:t>其他需求</a:t>
              </a:r>
            </a:p>
          </p:txBody>
        </p:sp>
      </p:grpSp>
      <p:sp>
        <p:nvSpPr>
          <p:cNvPr id="16" name="矩形 45"/>
          <p:cNvSpPr/>
          <p:nvPr/>
        </p:nvSpPr>
        <p:spPr>
          <a:xfrm>
            <a:off x="8948738" y="5349875"/>
            <a:ext cx="574675" cy="574675"/>
          </a:xfrm>
          <a:prstGeom prst="rect">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3600">
                <a:solidFill>
                  <a:srgbClr val="FFFFFF"/>
                </a:solidFill>
              </a:rPr>
              <a:t>8</a:t>
            </a: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vertic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1000"/>
                                        <p:tgtEl>
                                          <p:spTgt spid="44"/>
                                        </p:tgtEl>
                                      </p:cBhvr>
                                    </p:animEffect>
                                    <p:anim calcmode="lin" valueType="num">
                                      <p:cBhvr>
                                        <p:cTn id="15" dur="1000" fill="hold"/>
                                        <p:tgtEl>
                                          <p:spTgt spid="44"/>
                                        </p:tgtEl>
                                        <p:attrNameLst>
                                          <p:attrName>ppt_x</p:attrName>
                                        </p:attrNameLst>
                                      </p:cBhvr>
                                      <p:tavLst>
                                        <p:tav tm="0">
                                          <p:val>
                                            <p:strVal val="#ppt_x"/>
                                          </p:val>
                                        </p:tav>
                                        <p:tav tm="100000">
                                          <p:val>
                                            <p:strVal val="#ppt_x"/>
                                          </p:val>
                                        </p:tav>
                                      </p:tavLst>
                                    </p:anim>
                                    <p:anim calcmode="lin" valueType="num">
                                      <p:cBhvr>
                                        <p:cTn id="16" dur="1000" fill="hold"/>
                                        <p:tgtEl>
                                          <p:spTgt spid="44"/>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1000"/>
                                        <p:tgtEl>
                                          <p:spTgt spid="45"/>
                                        </p:tgtEl>
                                      </p:cBhvr>
                                    </p:animEffect>
                                    <p:anim calcmode="lin" valueType="num">
                                      <p:cBhvr>
                                        <p:cTn id="21" dur="1000" fill="hold"/>
                                        <p:tgtEl>
                                          <p:spTgt spid="45"/>
                                        </p:tgtEl>
                                        <p:attrNameLst>
                                          <p:attrName>ppt_x</p:attrName>
                                        </p:attrNameLst>
                                      </p:cBhvr>
                                      <p:tavLst>
                                        <p:tav tm="0">
                                          <p:val>
                                            <p:strVal val="#ppt_x"/>
                                          </p:val>
                                        </p:tav>
                                        <p:tav tm="100000">
                                          <p:val>
                                            <p:strVal val="#ppt_x"/>
                                          </p:val>
                                        </p:tav>
                                      </p:tavLst>
                                    </p:anim>
                                    <p:anim calcmode="lin" valueType="num">
                                      <p:cBhvr>
                                        <p:cTn id="22" dur="1000" fill="hold"/>
                                        <p:tgtEl>
                                          <p:spTgt spid="45"/>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42" presetClass="entr" presetSubtype="0" fill="hold" grpId="0" nodeType="after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1000"/>
                                        <p:tgtEl>
                                          <p:spTgt spid="46"/>
                                        </p:tgtEl>
                                      </p:cBhvr>
                                    </p:animEffect>
                                    <p:anim calcmode="lin" valueType="num">
                                      <p:cBhvr>
                                        <p:cTn id="27" dur="1000" fill="hold"/>
                                        <p:tgtEl>
                                          <p:spTgt spid="46"/>
                                        </p:tgtEl>
                                        <p:attrNameLst>
                                          <p:attrName>ppt_x</p:attrName>
                                        </p:attrNameLst>
                                      </p:cBhvr>
                                      <p:tavLst>
                                        <p:tav tm="0">
                                          <p:val>
                                            <p:strVal val="#ppt_x"/>
                                          </p:val>
                                        </p:tav>
                                        <p:tav tm="100000">
                                          <p:val>
                                            <p:strVal val="#ppt_x"/>
                                          </p:val>
                                        </p:tav>
                                      </p:tavLst>
                                    </p:anim>
                                    <p:anim calcmode="lin" valueType="num">
                                      <p:cBhvr>
                                        <p:cTn id="28" dur="1000" fill="hold"/>
                                        <p:tgtEl>
                                          <p:spTgt spid="4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1000"/>
                                        <p:tgtEl>
                                          <p:spTgt spid="48"/>
                                        </p:tgtEl>
                                      </p:cBhvr>
                                    </p:animEffect>
                                    <p:anim calcmode="lin" valueType="num">
                                      <p:cBhvr>
                                        <p:cTn id="32" dur="1000" fill="hold"/>
                                        <p:tgtEl>
                                          <p:spTgt spid="48"/>
                                        </p:tgtEl>
                                        <p:attrNameLst>
                                          <p:attrName>ppt_x</p:attrName>
                                        </p:attrNameLst>
                                      </p:cBhvr>
                                      <p:tavLst>
                                        <p:tav tm="0">
                                          <p:val>
                                            <p:strVal val="#ppt_x"/>
                                          </p:val>
                                        </p:tav>
                                        <p:tav tm="100000">
                                          <p:val>
                                            <p:strVal val="#ppt_x"/>
                                          </p:val>
                                        </p:tav>
                                      </p:tavLst>
                                    </p:anim>
                                    <p:anim calcmode="lin" valueType="num">
                                      <p:cBhvr>
                                        <p:cTn id="33" dur="1000" fill="hold"/>
                                        <p:tgtEl>
                                          <p:spTgt spid="4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1000"/>
                                        <p:tgtEl>
                                          <p:spTgt spid="47"/>
                                        </p:tgtEl>
                                      </p:cBhvr>
                                    </p:animEffect>
                                    <p:anim calcmode="lin" valueType="num">
                                      <p:cBhvr>
                                        <p:cTn id="37" dur="1000" fill="hold"/>
                                        <p:tgtEl>
                                          <p:spTgt spid="47"/>
                                        </p:tgtEl>
                                        <p:attrNameLst>
                                          <p:attrName>ppt_x</p:attrName>
                                        </p:attrNameLst>
                                      </p:cBhvr>
                                      <p:tavLst>
                                        <p:tav tm="0">
                                          <p:val>
                                            <p:strVal val="#ppt_x"/>
                                          </p:val>
                                        </p:tav>
                                        <p:tav tm="100000">
                                          <p:val>
                                            <p:strVal val="#ppt_x"/>
                                          </p:val>
                                        </p:tav>
                                      </p:tavLst>
                                    </p:anim>
                                    <p:anim calcmode="lin" valueType="num">
                                      <p:cBhvr>
                                        <p:cTn id="38" dur="1000" fill="hold"/>
                                        <p:tgtEl>
                                          <p:spTgt spid="47"/>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1000"/>
                                        <p:tgtEl>
                                          <p:spTgt spid="49"/>
                                        </p:tgtEl>
                                      </p:cBhvr>
                                    </p:animEffect>
                                    <p:anim calcmode="lin" valueType="num">
                                      <p:cBhvr>
                                        <p:cTn id="42" dur="1000" fill="hold"/>
                                        <p:tgtEl>
                                          <p:spTgt spid="49"/>
                                        </p:tgtEl>
                                        <p:attrNameLst>
                                          <p:attrName>ppt_x</p:attrName>
                                        </p:attrNameLst>
                                      </p:cBhvr>
                                      <p:tavLst>
                                        <p:tav tm="0">
                                          <p:val>
                                            <p:strVal val="#ppt_x"/>
                                          </p:val>
                                        </p:tav>
                                        <p:tav tm="100000">
                                          <p:val>
                                            <p:strVal val="#ppt_x"/>
                                          </p:val>
                                        </p:tav>
                                      </p:tavLst>
                                    </p:anim>
                                    <p:anim calcmode="lin" valueType="num">
                                      <p:cBhvr>
                                        <p:cTn id="43" dur="1000" fill="hold"/>
                                        <p:tgtEl>
                                          <p:spTgt spid="49"/>
                                        </p:tgtEl>
                                        <p:attrNameLst>
                                          <p:attrName>ppt_y</p:attrName>
                                        </p:attrNameLst>
                                      </p:cBhvr>
                                      <p:tavLst>
                                        <p:tav tm="0">
                                          <p:val>
                                            <p:strVal val="#ppt_y+.1"/>
                                          </p:val>
                                        </p:tav>
                                        <p:tav tm="100000">
                                          <p:val>
                                            <p:strVal val="#ppt_y"/>
                                          </p:val>
                                        </p:tav>
                                      </p:tavLst>
                                    </p:anim>
                                  </p:childTnLst>
                                </p:cTn>
                              </p:par>
                            </p:childTnLst>
                          </p:cTn>
                        </p:par>
                        <p:par>
                          <p:cTn id="44" fill="hold">
                            <p:stCondLst>
                              <p:cond delay="3500"/>
                            </p:stCondLst>
                            <p:childTnLst>
                              <p:par>
                                <p:cTn id="45" presetID="31" presetClass="entr" presetSubtype="0" fill="hold" nodeType="after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1000" fill="hold"/>
                                        <p:tgtEl>
                                          <p:spTgt spid="12"/>
                                        </p:tgtEl>
                                        <p:attrNameLst>
                                          <p:attrName>ppt_w</p:attrName>
                                        </p:attrNameLst>
                                      </p:cBhvr>
                                      <p:tavLst>
                                        <p:tav tm="0">
                                          <p:val>
                                            <p:fltVal val="0"/>
                                          </p:val>
                                        </p:tav>
                                        <p:tav tm="100000">
                                          <p:val>
                                            <p:strVal val="#ppt_w"/>
                                          </p:val>
                                        </p:tav>
                                      </p:tavLst>
                                    </p:anim>
                                    <p:anim calcmode="lin" valueType="num">
                                      <p:cBhvr>
                                        <p:cTn id="48" dur="1000" fill="hold"/>
                                        <p:tgtEl>
                                          <p:spTgt spid="12"/>
                                        </p:tgtEl>
                                        <p:attrNameLst>
                                          <p:attrName>ppt_h</p:attrName>
                                        </p:attrNameLst>
                                      </p:cBhvr>
                                      <p:tavLst>
                                        <p:tav tm="0">
                                          <p:val>
                                            <p:fltVal val="0"/>
                                          </p:val>
                                        </p:tav>
                                        <p:tav tm="100000">
                                          <p:val>
                                            <p:strVal val="#ppt_h"/>
                                          </p:val>
                                        </p:tav>
                                      </p:tavLst>
                                    </p:anim>
                                    <p:anim calcmode="lin" valueType="num">
                                      <p:cBhvr>
                                        <p:cTn id="49" dur="1000" fill="hold"/>
                                        <p:tgtEl>
                                          <p:spTgt spid="12"/>
                                        </p:tgtEl>
                                        <p:attrNameLst>
                                          <p:attrName>style.rotation</p:attrName>
                                        </p:attrNameLst>
                                      </p:cBhvr>
                                      <p:tavLst>
                                        <p:tav tm="0">
                                          <p:val>
                                            <p:fltVal val="90"/>
                                          </p:val>
                                        </p:tav>
                                        <p:tav tm="100000">
                                          <p:val>
                                            <p:fltVal val="0"/>
                                          </p:val>
                                        </p:tav>
                                      </p:tavLst>
                                    </p:anim>
                                    <p:animEffect transition="in" filter="fade">
                                      <p:cBhvr>
                                        <p:cTn id="50" dur="1000"/>
                                        <p:tgtEl>
                                          <p:spTgt spid="12"/>
                                        </p:tgtEl>
                                      </p:cBhvr>
                                    </p:animEffect>
                                  </p:childTnLst>
                                </p:cTn>
                              </p:par>
                              <p:par>
                                <p:cTn id="51" presetID="31" presetClass="entr" presetSubtype="0" fill="hold" nodeType="withEffect">
                                  <p:stCondLst>
                                    <p:cond delay="750"/>
                                  </p:stCondLst>
                                  <p:childTnLst>
                                    <p:set>
                                      <p:cBhvr>
                                        <p:cTn id="52" dur="1" fill="hold">
                                          <p:stCondLst>
                                            <p:cond delay="0"/>
                                          </p:stCondLst>
                                        </p:cTn>
                                        <p:tgtEl>
                                          <p:spTgt spid="20"/>
                                        </p:tgtEl>
                                        <p:attrNameLst>
                                          <p:attrName>style.visibility</p:attrName>
                                        </p:attrNameLst>
                                      </p:cBhvr>
                                      <p:to>
                                        <p:strVal val="visible"/>
                                      </p:to>
                                    </p:set>
                                    <p:anim calcmode="lin" valueType="num">
                                      <p:cBhvr>
                                        <p:cTn id="53" dur="1000" fill="hold"/>
                                        <p:tgtEl>
                                          <p:spTgt spid="20"/>
                                        </p:tgtEl>
                                        <p:attrNameLst>
                                          <p:attrName>ppt_w</p:attrName>
                                        </p:attrNameLst>
                                      </p:cBhvr>
                                      <p:tavLst>
                                        <p:tav tm="0">
                                          <p:val>
                                            <p:fltVal val="0"/>
                                          </p:val>
                                        </p:tav>
                                        <p:tav tm="100000">
                                          <p:val>
                                            <p:strVal val="#ppt_w"/>
                                          </p:val>
                                        </p:tav>
                                      </p:tavLst>
                                    </p:anim>
                                    <p:anim calcmode="lin" valueType="num">
                                      <p:cBhvr>
                                        <p:cTn id="54" dur="1000" fill="hold"/>
                                        <p:tgtEl>
                                          <p:spTgt spid="20"/>
                                        </p:tgtEl>
                                        <p:attrNameLst>
                                          <p:attrName>ppt_h</p:attrName>
                                        </p:attrNameLst>
                                      </p:cBhvr>
                                      <p:tavLst>
                                        <p:tav tm="0">
                                          <p:val>
                                            <p:fltVal val="0"/>
                                          </p:val>
                                        </p:tav>
                                        <p:tav tm="100000">
                                          <p:val>
                                            <p:strVal val="#ppt_h"/>
                                          </p:val>
                                        </p:tav>
                                      </p:tavLst>
                                    </p:anim>
                                    <p:anim calcmode="lin" valueType="num">
                                      <p:cBhvr>
                                        <p:cTn id="55" dur="1000" fill="hold"/>
                                        <p:tgtEl>
                                          <p:spTgt spid="20"/>
                                        </p:tgtEl>
                                        <p:attrNameLst>
                                          <p:attrName>style.rotation</p:attrName>
                                        </p:attrNameLst>
                                      </p:cBhvr>
                                      <p:tavLst>
                                        <p:tav tm="0">
                                          <p:val>
                                            <p:fltVal val="90"/>
                                          </p:val>
                                        </p:tav>
                                        <p:tav tm="100000">
                                          <p:val>
                                            <p:fltVal val="0"/>
                                          </p:val>
                                        </p:tav>
                                      </p:tavLst>
                                    </p:anim>
                                    <p:animEffect transition="in" filter="fade">
                                      <p:cBhvr>
                                        <p:cTn id="56" dur="1000"/>
                                        <p:tgtEl>
                                          <p:spTgt spid="20"/>
                                        </p:tgtEl>
                                      </p:cBhvr>
                                    </p:animEffect>
                                  </p:childTnLst>
                                </p:cTn>
                              </p:par>
                              <p:par>
                                <p:cTn id="57" presetID="31" presetClass="entr" presetSubtype="0" fill="hold" nodeType="withEffect">
                                  <p:stCondLst>
                                    <p:cond delay="1250"/>
                                  </p:stCondLst>
                                  <p:childTnLst>
                                    <p:set>
                                      <p:cBhvr>
                                        <p:cTn id="58" dur="1" fill="hold">
                                          <p:stCondLst>
                                            <p:cond delay="0"/>
                                          </p:stCondLst>
                                        </p:cTn>
                                        <p:tgtEl>
                                          <p:spTgt spid="28"/>
                                        </p:tgtEl>
                                        <p:attrNameLst>
                                          <p:attrName>style.visibility</p:attrName>
                                        </p:attrNameLst>
                                      </p:cBhvr>
                                      <p:to>
                                        <p:strVal val="visible"/>
                                      </p:to>
                                    </p:set>
                                    <p:anim calcmode="lin" valueType="num">
                                      <p:cBhvr>
                                        <p:cTn id="59" dur="1000" fill="hold"/>
                                        <p:tgtEl>
                                          <p:spTgt spid="28"/>
                                        </p:tgtEl>
                                        <p:attrNameLst>
                                          <p:attrName>ppt_w</p:attrName>
                                        </p:attrNameLst>
                                      </p:cBhvr>
                                      <p:tavLst>
                                        <p:tav tm="0">
                                          <p:val>
                                            <p:fltVal val="0"/>
                                          </p:val>
                                        </p:tav>
                                        <p:tav tm="100000">
                                          <p:val>
                                            <p:strVal val="#ppt_w"/>
                                          </p:val>
                                        </p:tav>
                                      </p:tavLst>
                                    </p:anim>
                                    <p:anim calcmode="lin" valueType="num">
                                      <p:cBhvr>
                                        <p:cTn id="60" dur="1000" fill="hold"/>
                                        <p:tgtEl>
                                          <p:spTgt spid="28"/>
                                        </p:tgtEl>
                                        <p:attrNameLst>
                                          <p:attrName>ppt_h</p:attrName>
                                        </p:attrNameLst>
                                      </p:cBhvr>
                                      <p:tavLst>
                                        <p:tav tm="0">
                                          <p:val>
                                            <p:fltVal val="0"/>
                                          </p:val>
                                        </p:tav>
                                        <p:tav tm="100000">
                                          <p:val>
                                            <p:strVal val="#ppt_h"/>
                                          </p:val>
                                        </p:tav>
                                      </p:tavLst>
                                    </p:anim>
                                    <p:anim calcmode="lin" valueType="num">
                                      <p:cBhvr>
                                        <p:cTn id="61" dur="1000" fill="hold"/>
                                        <p:tgtEl>
                                          <p:spTgt spid="28"/>
                                        </p:tgtEl>
                                        <p:attrNameLst>
                                          <p:attrName>style.rotation</p:attrName>
                                        </p:attrNameLst>
                                      </p:cBhvr>
                                      <p:tavLst>
                                        <p:tav tm="0">
                                          <p:val>
                                            <p:fltVal val="90"/>
                                          </p:val>
                                        </p:tav>
                                        <p:tav tm="100000">
                                          <p:val>
                                            <p:fltVal val="0"/>
                                          </p:val>
                                        </p:tav>
                                      </p:tavLst>
                                    </p:anim>
                                    <p:animEffect transition="in" filter="fade">
                                      <p:cBhvr>
                                        <p:cTn id="62" dur="1000"/>
                                        <p:tgtEl>
                                          <p:spTgt spid="28"/>
                                        </p:tgtEl>
                                      </p:cBhvr>
                                    </p:animEffect>
                                  </p:childTnLst>
                                </p:cTn>
                              </p:par>
                              <p:par>
                                <p:cTn id="63" presetID="31" presetClass="entr" presetSubtype="0" fill="hold" nodeType="withEffect">
                                  <p:stCondLst>
                                    <p:cond delay="1250"/>
                                  </p:stCondLst>
                                  <p:childTnLst>
                                    <p:set>
                                      <p:cBhvr>
                                        <p:cTn id="64" dur="1" fill="hold">
                                          <p:stCondLst>
                                            <p:cond delay="0"/>
                                          </p:stCondLst>
                                        </p:cTn>
                                        <p:tgtEl>
                                          <p:spTgt spid="7"/>
                                        </p:tgtEl>
                                        <p:attrNameLst>
                                          <p:attrName>style.visibility</p:attrName>
                                        </p:attrNameLst>
                                      </p:cBhvr>
                                      <p:to>
                                        <p:strVal val="visible"/>
                                      </p:to>
                                    </p:set>
                                    <p:anim calcmode="lin" valueType="num">
                                      <p:cBhvr>
                                        <p:cTn id="65" dur="1000" fill="hold"/>
                                        <p:tgtEl>
                                          <p:spTgt spid="7"/>
                                        </p:tgtEl>
                                        <p:attrNameLst>
                                          <p:attrName>ppt_w</p:attrName>
                                        </p:attrNameLst>
                                      </p:cBhvr>
                                      <p:tavLst>
                                        <p:tav tm="0">
                                          <p:val>
                                            <p:fltVal val="0"/>
                                          </p:val>
                                        </p:tav>
                                        <p:tav tm="100000">
                                          <p:val>
                                            <p:strVal val="#ppt_w"/>
                                          </p:val>
                                        </p:tav>
                                      </p:tavLst>
                                    </p:anim>
                                    <p:anim calcmode="lin" valueType="num">
                                      <p:cBhvr>
                                        <p:cTn id="66" dur="1000" fill="hold"/>
                                        <p:tgtEl>
                                          <p:spTgt spid="7"/>
                                        </p:tgtEl>
                                        <p:attrNameLst>
                                          <p:attrName>ppt_h</p:attrName>
                                        </p:attrNameLst>
                                      </p:cBhvr>
                                      <p:tavLst>
                                        <p:tav tm="0">
                                          <p:val>
                                            <p:fltVal val="0"/>
                                          </p:val>
                                        </p:tav>
                                        <p:tav tm="100000">
                                          <p:val>
                                            <p:strVal val="#ppt_h"/>
                                          </p:val>
                                        </p:tav>
                                      </p:tavLst>
                                    </p:anim>
                                    <p:anim calcmode="lin" valueType="num">
                                      <p:cBhvr>
                                        <p:cTn id="67" dur="1000" fill="hold"/>
                                        <p:tgtEl>
                                          <p:spTgt spid="7"/>
                                        </p:tgtEl>
                                        <p:attrNameLst>
                                          <p:attrName>style.rotation</p:attrName>
                                        </p:attrNameLst>
                                      </p:cBhvr>
                                      <p:tavLst>
                                        <p:tav tm="0">
                                          <p:val>
                                            <p:fltVal val="90"/>
                                          </p:val>
                                        </p:tav>
                                        <p:tav tm="100000">
                                          <p:val>
                                            <p:fltVal val="0"/>
                                          </p:val>
                                        </p:tav>
                                      </p:tavLst>
                                    </p:anim>
                                    <p:animEffect transition="in" filter="fade">
                                      <p:cBhvr>
                                        <p:cTn id="68" dur="1000"/>
                                        <p:tgtEl>
                                          <p:spTgt spid="7"/>
                                        </p:tgtEl>
                                      </p:cBhvr>
                                    </p:animEffect>
                                  </p:childTnLst>
                                </p:cTn>
                              </p:par>
                            </p:childTnLst>
                          </p:cTn>
                        </p:par>
                        <p:par>
                          <p:cTn id="69" fill="hold">
                            <p:stCondLst>
                              <p:cond delay="5750"/>
                            </p:stCondLst>
                            <p:childTnLst>
                              <p:par>
                                <p:cTn id="70" presetID="42" presetClass="entr" presetSubtype="0" fill="hold" grpId="0" nodeType="after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fade">
                                      <p:cBhvr>
                                        <p:cTn id="72" dur="1000"/>
                                        <p:tgtEl>
                                          <p:spTgt spid="9"/>
                                        </p:tgtEl>
                                      </p:cBhvr>
                                    </p:animEffect>
                                    <p:anim calcmode="lin" valueType="num">
                                      <p:cBhvr>
                                        <p:cTn id="73" dur="1000" fill="hold"/>
                                        <p:tgtEl>
                                          <p:spTgt spid="9"/>
                                        </p:tgtEl>
                                        <p:attrNameLst>
                                          <p:attrName>ppt_x</p:attrName>
                                        </p:attrNameLst>
                                      </p:cBhvr>
                                      <p:tavLst>
                                        <p:tav tm="0">
                                          <p:val>
                                            <p:strVal val="#ppt_x"/>
                                          </p:val>
                                        </p:tav>
                                        <p:tav tm="100000">
                                          <p:val>
                                            <p:strVal val="#ppt_x"/>
                                          </p:val>
                                        </p:tav>
                                      </p:tavLst>
                                    </p:anim>
                                    <p:anim calcmode="lin" valueType="num">
                                      <p:cBhvr>
                                        <p:cTn id="74" dur="1000" fill="hold"/>
                                        <p:tgtEl>
                                          <p:spTgt spid="9"/>
                                        </p:tgtEl>
                                        <p:attrNameLst>
                                          <p:attrName>ppt_y</p:attrName>
                                        </p:attrNameLst>
                                      </p:cBhvr>
                                      <p:tavLst>
                                        <p:tav tm="0">
                                          <p:val>
                                            <p:strVal val="#ppt_y+.1"/>
                                          </p:val>
                                        </p:tav>
                                        <p:tav tm="100000">
                                          <p:val>
                                            <p:strVal val="#ppt_y"/>
                                          </p:val>
                                        </p:tav>
                                      </p:tavLst>
                                    </p:anim>
                                  </p:childTnLst>
                                </p:cTn>
                              </p:par>
                            </p:childTnLst>
                          </p:cTn>
                        </p:par>
                        <p:par>
                          <p:cTn id="75" fill="hold">
                            <p:stCondLst>
                              <p:cond delay="6750"/>
                            </p:stCondLst>
                            <p:childTnLst>
                              <p:par>
                                <p:cTn id="76" presetID="31" presetClass="entr" presetSubtype="0" fill="hold" nodeType="afterEffect">
                                  <p:stCondLst>
                                    <p:cond delay="0"/>
                                  </p:stCondLst>
                                  <p:childTnLst>
                                    <p:set>
                                      <p:cBhvr>
                                        <p:cTn id="77" dur="1" fill="hold">
                                          <p:stCondLst>
                                            <p:cond delay="0"/>
                                          </p:stCondLst>
                                        </p:cTn>
                                        <p:tgtEl>
                                          <p:spTgt spid="8"/>
                                        </p:tgtEl>
                                        <p:attrNameLst>
                                          <p:attrName>style.visibility</p:attrName>
                                        </p:attrNameLst>
                                      </p:cBhvr>
                                      <p:to>
                                        <p:strVal val="visible"/>
                                      </p:to>
                                    </p:set>
                                    <p:anim calcmode="lin" valueType="num">
                                      <p:cBhvr>
                                        <p:cTn id="78" dur="1000" fill="hold"/>
                                        <p:tgtEl>
                                          <p:spTgt spid="8"/>
                                        </p:tgtEl>
                                        <p:attrNameLst>
                                          <p:attrName>ppt_w</p:attrName>
                                        </p:attrNameLst>
                                      </p:cBhvr>
                                      <p:tavLst>
                                        <p:tav tm="0">
                                          <p:val>
                                            <p:fltVal val="0"/>
                                          </p:val>
                                        </p:tav>
                                        <p:tav tm="100000">
                                          <p:val>
                                            <p:strVal val="#ppt_w"/>
                                          </p:val>
                                        </p:tav>
                                      </p:tavLst>
                                    </p:anim>
                                    <p:anim calcmode="lin" valueType="num">
                                      <p:cBhvr>
                                        <p:cTn id="79" dur="1000" fill="hold"/>
                                        <p:tgtEl>
                                          <p:spTgt spid="8"/>
                                        </p:tgtEl>
                                        <p:attrNameLst>
                                          <p:attrName>ppt_h</p:attrName>
                                        </p:attrNameLst>
                                      </p:cBhvr>
                                      <p:tavLst>
                                        <p:tav tm="0">
                                          <p:val>
                                            <p:fltVal val="0"/>
                                          </p:val>
                                        </p:tav>
                                        <p:tav tm="100000">
                                          <p:val>
                                            <p:strVal val="#ppt_h"/>
                                          </p:val>
                                        </p:tav>
                                      </p:tavLst>
                                    </p:anim>
                                    <p:anim calcmode="lin" valueType="num">
                                      <p:cBhvr>
                                        <p:cTn id="80" dur="1000" fill="hold"/>
                                        <p:tgtEl>
                                          <p:spTgt spid="8"/>
                                        </p:tgtEl>
                                        <p:attrNameLst>
                                          <p:attrName>style.rotation</p:attrName>
                                        </p:attrNameLst>
                                      </p:cBhvr>
                                      <p:tavLst>
                                        <p:tav tm="0">
                                          <p:val>
                                            <p:fltVal val="90"/>
                                          </p:val>
                                        </p:tav>
                                        <p:tav tm="100000">
                                          <p:val>
                                            <p:fltVal val="0"/>
                                          </p:val>
                                        </p:tav>
                                      </p:tavLst>
                                    </p:anim>
                                    <p:animEffect transition="in" filter="fade">
                                      <p:cBhvr>
                                        <p:cTn id="81" dur="1000"/>
                                        <p:tgtEl>
                                          <p:spTgt spid="8"/>
                                        </p:tgtEl>
                                      </p:cBhvr>
                                    </p:animEffect>
                                  </p:childTnLst>
                                </p:cTn>
                              </p:par>
                              <p:par>
                                <p:cTn id="82" presetID="42" presetClass="entr" presetSubtype="0" fill="hold" grpId="0" nodeType="withEffect">
                                  <p:stCondLst>
                                    <p:cond delay="0"/>
                                  </p:stCondLst>
                                  <p:childTnLst>
                                    <p:set>
                                      <p:cBhvr>
                                        <p:cTn id="83" dur="1" fill="hold">
                                          <p:stCondLst>
                                            <p:cond delay="0"/>
                                          </p:stCondLst>
                                        </p:cTn>
                                        <p:tgtEl>
                                          <p:spTgt spid="11"/>
                                        </p:tgtEl>
                                        <p:attrNameLst>
                                          <p:attrName>style.visibility</p:attrName>
                                        </p:attrNameLst>
                                      </p:cBhvr>
                                      <p:to>
                                        <p:strVal val="visible"/>
                                      </p:to>
                                    </p:set>
                                    <p:animEffect transition="in" filter="fade">
                                      <p:cBhvr>
                                        <p:cTn id="84" dur="1000"/>
                                        <p:tgtEl>
                                          <p:spTgt spid="11"/>
                                        </p:tgtEl>
                                      </p:cBhvr>
                                    </p:animEffect>
                                    <p:anim calcmode="lin" valueType="num">
                                      <p:cBhvr>
                                        <p:cTn id="85" dur="1000" fill="hold"/>
                                        <p:tgtEl>
                                          <p:spTgt spid="11"/>
                                        </p:tgtEl>
                                        <p:attrNameLst>
                                          <p:attrName>ppt_x</p:attrName>
                                        </p:attrNameLst>
                                      </p:cBhvr>
                                      <p:tavLst>
                                        <p:tav tm="0">
                                          <p:val>
                                            <p:strVal val="#ppt_x"/>
                                          </p:val>
                                        </p:tav>
                                        <p:tav tm="100000">
                                          <p:val>
                                            <p:strVal val="#ppt_x"/>
                                          </p:val>
                                        </p:tav>
                                      </p:tavLst>
                                    </p:anim>
                                    <p:anim calcmode="lin" valueType="num">
                                      <p:cBhvr>
                                        <p:cTn id="86" dur="1000" fill="hold"/>
                                        <p:tgtEl>
                                          <p:spTgt spid="11"/>
                                        </p:tgtEl>
                                        <p:attrNameLst>
                                          <p:attrName>ppt_y</p:attrName>
                                        </p:attrNameLst>
                                      </p:cBhvr>
                                      <p:tavLst>
                                        <p:tav tm="0">
                                          <p:val>
                                            <p:strVal val="#ppt_y+.1"/>
                                          </p:val>
                                        </p:tav>
                                        <p:tav tm="100000">
                                          <p:val>
                                            <p:strVal val="#ppt_y"/>
                                          </p:val>
                                        </p:tav>
                                      </p:tavLst>
                                    </p:anim>
                                  </p:childTnLst>
                                </p:cTn>
                              </p:par>
                              <p:par>
                                <p:cTn id="87" presetID="31" presetClass="entr" presetSubtype="0" fill="hold" nodeType="withEffect">
                                  <p:stCondLst>
                                    <p:cond delay="1250"/>
                                  </p:stCondLst>
                                  <p:childTnLst>
                                    <p:set>
                                      <p:cBhvr>
                                        <p:cTn id="88" dur="1" fill="hold">
                                          <p:stCondLst>
                                            <p:cond delay="0"/>
                                          </p:stCondLst>
                                        </p:cTn>
                                        <p:tgtEl>
                                          <p:spTgt spid="10"/>
                                        </p:tgtEl>
                                        <p:attrNameLst>
                                          <p:attrName>style.visibility</p:attrName>
                                        </p:attrNameLst>
                                      </p:cBhvr>
                                      <p:to>
                                        <p:strVal val="visible"/>
                                      </p:to>
                                    </p:set>
                                    <p:anim calcmode="lin" valueType="num">
                                      <p:cBhvr>
                                        <p:cTn id="89" dur="1000" fill="hold"/>
                                        <p:tgtEl>
                                          <p:spTgt spid="10"/>
                                        </p:tgtEl>
                                        <p:attrNameLst>
                                          <p:attrName>ppt_w</p:attrName>
                                        </p:attrNameLst>
                                      </p:cBhvr>
                                      <p:tavLst>
                                        <p:tav tm="0">
                                          <p:val>
                                            <p:fltVal val="0"/>
                                          </p:val>
                                        </p:tav>
                                        <p:tav tm="100000">
                                          <p:val>
                                            <p:strVal val="#ppt_w"/>
                                          </p:val>
                                        </p:tav>
                                      </p:tavLst>
                                    </p:anim>
                                    <p:anim calcmode="lin" valueType="num">
                                      <p:cBhvr>
                                        <p:cTn id="90" dur="1000" fill="hold"/>
                                        <p:tgtEl>
                                          <p:spTgt spid="10"/>
                                        </p:tgtEl>
                                        <p:attrNameLst>
                                          <p:attrName>ppt_h</p:attrName>
                                        </p:attrNameLst>
                                      </p:cBhvr>
                                      <p:tavLst>
                                        <p:tav tm="0">
                                          <p:val>
                                            <p:fltVal val="0"/>
                                          </p:val>
                                        </p:tav>
                                        <p:tav tm="100000">
                                          <p:val>
                                            <p:strVal val="#ppt_h"/>
                                          </p:val>
                                        </p:tav>
                                      </p:tavLst>
                                    </p:anim>
                                    <p:anim calcmode="lin" valueType="num">
                                      <p:cBhvr>
                                        <p:cTn id="91" dur="1000" fill="hold"/>
                                        <p:tgtEl>
                                          <p:spTgt spid="10"/>
                                        </p:tgtEl>
                                        <p:attrNameLst>
                                          <p:attrName>style.rotation</p:attrName>
                                        </p:attrNameLst>
                                      </p:cBhvr>
                                      <p:tavLst>
                                        <p:tav tm="0">
                                          <p:val>
                                            <p:fltVal val="90"/>
                                          </p:val>
                                        </p:tav>
                                        <p:tav tm="100000">
                                          <p:val>
                                            <p:fltVal val="0"/>
                                          </p:val>
                                        </p:tav>
                                      </p:tavLst>
                                    </p:anim>
                                    <p:animEffect transition="in" filter="fade">
                                      <p:cBhvr>
                                        <p:cTn id="92" dur="1000"/>
                                        <p:tgtEl>
                                          <p:spTgt spid="10"/>
                                        </p:tgtEl>
                                      </p:cBhvr>
                                    </p:animEffect>
                                  </p:childTnLst>
                                </p:cTn>
                              </p:par>
                              <p:par>
                                <p:cTn id="93" presetID="42" presetClass="entr" presetSubtype="0" fill="hold" grpId="0" nodeType="withEffect">
                                  <p:stCondLst>
                                    <p:cond delay="0"/>
                                  </p:stCondLst>
                                  <p:childTnLst>
                                    <p:set>
                                      <p:cBhvr>
                                        <p:cTn id="94" dur="1" fill="hold">
                                          <p:stCondLst>
                                            <p:cond delay="0"/>
                                          </p:stCondLst>
                                        </p:cTn>
                                        <p:tgtEl>
                                          <p:spTgt spid="14"/>
                                        </p:tgtEl>
                                        <p:attrNameLst>
                                          <p:attrName>style.visibility</p:attrName>
                                        </p:attrNameLst>
                                      </p:cBhvr>
                                      <p:to>
                                        <p:strVal val="visible"/>
                                      </p:to>
                                    </p:set>
                                    <p:animEffect transition="in" filter="fade">
                                      <p:cBhvr>
                                        <p:cTn id="95" dur="1000"/>
                                        <p:tgtEl>
                                          <p:spTgt spid="14"/>
                                        </p:tgtEl>
                                      </p:cBhvr>
                                    </p:animEffect>
                                    <p:anim calcmode="lin" valueType="num">
                                      <p:cBhvr>
                                        <p:cTn id="96" dur="1000" fill="hold"/>
                                        <p:tgtEl>
                                          <p:spTgt spid="14"/>
                                        </p:tgtEl>
                                        <p:attrNameLst>
                                          <p:attrName>ppt_x</p:attrName>
                                        </p:attrNameLst>
                                      </p:cBhvr>
                                      <p:tavLst>
                                        <p:tav tm="0">
                                          <p:val>
                                            <p:strVal val="#ppt_x"/>
                                          </p:val>
                                        </p:tav>
                                        <p:tav tm="100000">
                                          <p:val>
                                            <p:strVal val="#ppt_x"/>
                                          </p:val>
                                        </p:tav>
                                      </p:tavLst>
                                    </p:anim>
                                    <p:anim calcmode="lin" valueType="num">
                                      <p:cBhvr>
                                        <p:cTn id="97" dur="1000" fill="hold"/>
                                        <p:tgtEl>
                                          <p:spTgt spid="14"/>
                                        </p:tgtEl>
                                        <p:attrNameLst>
                                          <p:attrName>ppt_y</p:attrName>
                                        </p:attrNameLst>
                                      </p:cBhvr>
                                      <p:tavLst>
                                        <p:tav tm="0">
                                          <p:val>
                                            <p:strVal val="#ppt_y+.1"/>
                                          </p:val>
                                        </p:tav>
                                        <p:tav tm="100000">
                                          <p:val>
                                            <p:strVal val="#ppt_y"/>
                                          </p:val>
                                        </p:tav>
                                      </p:tavLst>
                                    </p:anim>
                                  </p:childTnLst>
                                </p:cTn>
                              </p:par>
                              <p:par>
                                <p:cTn id="98" presetID="31" presetClass="entr" presetSubtype="0" fill="hold" nodeType="withEffect">
                                  <p:stCondLst>
                                    <p:cond delay="1250"/>
                                  </p:stCondLst>
                                  <p:childTnLst>
                                    <p:set>
                                      <p:cBhvr>
                                        <p:cTn id="99" dur="1" fill="hold">
                                          <p:stCondLst>
                                            <p:cond delay="0"/>
                                          </p:stCondLst>
                                        </p:cTn>
                                        <p:tgtEl>
                                          <p:spTgt spid="13"/>
                                        </p:tgtEl>
                                        <p:attrNameLst>
                                          <p:attrName>style.visibility</p:attrName>
                                        </p:attrNameLst>
                                      </p:cBhvr>
                                      <p:to>
                                        <p:strVal val="visible"/>
                                      </p:to>
                                    </p:set>
                                    <p:anim calcmode="lin" valueType="num">
                                      <p:cBhvr>
                                        <p:cTn id="100" dur="1000" fill="hold"/>
                                        <p:tgtEl>
                                          <p:spTgt spid="13"/>
                                        </p:tgtEl>
                                        <p:attrNameLst>
                                          <p:attrName>ppt_w</p:attrName>
                                        </p:attrNameLst>
                                      </p:cBhvr>
                                      <p:tavLst>
                                        <p:tav tm="0">
                                          <p:val>
                                            <p:fltVal val="0"/>
                                          </p:val>
                                        </p:tav>
                                        <p:tav tm="100000">
                                          <p:val>
                                            <p:strVal val="#ppt_w"/>
                                          </p:val>
                                        </p:tav>
                                      </p:tavLst>
                                    </p:anim>
                                    <p:anim calcmode="lin" valueType="num">
                                      <p:cBhvr>
                                        <p:cTn id="101" dur="1000" fill="hold"/>
                                        <p:tgtEl>
                                          <p:spTgt spid="13"/>
                                        </p:tgtEl>
                                        <p:attrNameLst>
                                          <p:attrName>ppt_h</p:attrName>
                                        </p:attrNameLst>
                                      </p:cBhvr>
                                      <p:tavLst>
                                        <p:tav tm="0">
                                          <p:val>
                                            <p:fltVal val="0"/>
                                          </p:val>
                                        </p:tav>
                                        <p:tav tm="100000">
                                          <p:val>
                                            <p:strVal val="#ppt_h"/>
                                          </p:val>
                                        </p:tav>
                                      </p:tavLst>
                                    </p:anim>
                                    <p:anim calcmode="lin" valueType="num">
                                      <p:cBhvr>
                                        <p:cTn id="102" dur="1000" fill="hold"/>
                                        <p:tgtEl>
                                          <p:spTgt spid="13"/>
                                        </p:tgtEl>
                                        <p:attrNameLst>
                                          <p:attrName>style.rotation</p:attrName>
                                        </p:attrNameLst>
                                      </p:cBhvr>
                                      <p:tavLst>
                                        <p:tav tm="0">
                                          <p:val>
                                            <p:fltVal val="90"/>
                                          </p:val>
                                        </p:tav>
                                        <p:tav tm="100000">
                                          <p:val>
                                            <p:fltVal val="0"/>
                                          </p:val>
                                        </p:tav>
                                      </p:tavLst>
                                    </p:anim>
                                    <p:animEffect transition="in" filter="fade">
                                      <p:cBhvr>
                                        <p:cTn id="103" dur="1000"/>
                                        <p:tgtEl>
                                          <p:spTgt spid="13"/>
                                        </p:tgtEl>
                                      </p:cBhvr>
                                    </p:animEffect>
                                  </p:childTnLst>
                                </p:cTn>
                              </p:par>
                            </p:childTnLst>
                          </p:cTn>
                        </p:par>
                        <p:par>
                          <p:cTn id="104" fill="hold">
                            <p:stCondLst>
                              <p:cond delay="9000"/>
                            </p:stCondLst>
                            <p:childTnLst>
                              <p:par>
                                <p:cTn id="105" presetID="42" presetClass="entr" presetSubtype="0" fill="hold" grpId="0" nodeType="afterEffect">
                                  <p:stCondLst>
                                    <p:cond delay="0"/>
                                  </p:stCondLst>
                                  <p:childTnLst>
                                    <p:set>
                                      <p:cBhvr>
                                        <p:cTn id="106" dur="1" fill="hold">
                                          <p:stCondLst>
                                            <p:cond delay="0"/>
                                          </p:stCondLst>
                                        </p:cTn>
                                        <p:tgtEl>
                                          <p:spTgt spid="16"/>
                                        </p:tgtEl>
                                        <p:attrNameLst>
                                          <p:attrName>style.visibility</p:attrName>
                                        </p:attrNameLst>
                                      </p:cBhvr>
                                      <p:to>
                                        <p:strVal val="visible"/>
                                      </p:to>
                                    </p:set>
                                    <p:animEffect transition="in" filter="fade">
                                      <p:cBhvr>
                                        <p:cTn id="107" dur="1000"/>
                                        <p:tgtEl>
                                          <p:spTgt spid="16"/>
                                        </p:tgtEl>
                                      </p:cBhvr>
                                    </p:animEffect>
                                    <p:anim calcmode="lin" valueType="num">
                                      <p:cBhvr>
                                        <p:cTn id="108" dur="1000" fill="hold"/>
                                        <p:tgtEl>
                                          <p:spTgt spid="16"/>
                                        </p:tgtEl>
                                        <p:attrNameLst>
                                          <p:attrName>ppt_x</p:attrName>
                                        </p:attrNameLst>
                                      </p:cBhvr>
                                      <p:tavLst>
                                        <p:tav tm="0">
                                          <p:val>
                                            <p:strVal val="#ppt_x"/>
                                          </p:val>
                                        </p:tav>
                                        <p:tav tm="100000">
                                          <p:val>
                                            <p:strVal val="#ppt_x"/>
                                          </p:val>
                                        </p:tav>
                                      </p:tavLst>
                                    </p:anim>
                                    <p:anim calcmode="lin" valueType="num">
                                      <p:cBhvr>
                                        <p:cTn id="109" dur="1000" fill="hold"/>
                                        <p:tgtEl>
                                          <p:spTgt spid="16"/>
                                        </p:tgtEl>
                                        <p:attrNameLst>
                                          <p:attrName>ppt_y</p:attrName>
                                        </p:attrNameLst>
                                      </p:cBhvr>
                                      <p:tavLst>
                                        <p:tav tm="0">
                                          <p:val>
                                            <p:strVal val="#ppt_y+.1"/>
                                          </p:val>
                                        </p:tav>
                                        <p:tav tm="100000">
                                          <p:val>
                                            <p:strVal val="#ppt_y"/>
                                          </p:val>
                                        </p:tav>
                                      </p:tavLst>
                                    </p:anim>
                                  </p:childTnLst>
                                </p:cTn>
                              </p:par>
                            </p:childTnLst>
                          </p:cTn>
                        </p:par>
                        <p:par>
                          <p:cTn id="110" fill="hold">
                            <p:stCondLst>
                              <p:cond delay="10000"/>
                            </p:stCondLst>
                            <p:childTnLst>
                              <p:par>
                                <p:cTn id="111" presetID="31" presetClass="entr" presetSubtype="0" fill="hold" nodeType="afterEffect">
                                  <p:stCondLst>
                                    <p:cond delay="0"/>
                                  </p:stCondLst>
                                  <p:childTnLst>
                                    <p:set>
                                      <p:cBhvr>
                                        <p:cTn id="112" dur="1" fill="hold">
                                          <p:stCondLst>
                                            <p:cond delay="0"/>
                                          </p:stCondLst>
                                        </p:cTn>
                                        <p:tgtEl>
                                          <p:spTgt spid="15"/>
                                        </p:tgtEl>
                                        <p:attrNameLst>
                                          <p:attrName>style.visibility</p:attrName>
                                        </p:attrNameLst>
                                      </p:cBhvr>
                                      <p:to>
                                        <p:strVal val="visible"/>
                                      </p:to>
                                    </p:set>
                                    <p:anim calcmode="lin" valueType="num">
                                      <p:cBhvr>
                                        <p:cTn id="113" dur="1000" fill="hold"/>
                                        <p:tgtEl>
                                          <p:spTgt spid="15"/>
                                        </p:tgtEl>
                                        <p:attrNameLst>
                                          <p:attrName>ppt_w</p:attrName>
                                        </p:attrNameLst>
                                      </p:cBhvr>
                                      <p:tavLst>
                                        <p:tav tm="0">
                                          <p:val>
                                            <p:fltVal val="0"/>
                                          </p:val>
                                        </p:tav>
                                        <p:tav tm="100000">
                                          <p:val>
                                            <p:strVal val="#ppt_w"/>
                                          </p:val>
                                        </p:tav>
                                      </p:tavLst>
                                    </p:anim>
                                    <p:anim calcmode="lin" valueType="num">
                                      <p:cBhvr>
                                        <p:cTn id="114" dur="1000" fill="hold"/>
                                        <p:tgtEl>
                                          <p:spTgt spid="15"/>
                                        </p:tgtEl>
                                        <p:attrNameLst>
                                          <p:attrName>ppt_h</p:attrName>
                                        </p:attrNameLst>
                                      </p:cBhvr>
                                      <p:tavLst>
                                        <p:tav tm="0">
                                          <p:val>
                                            <p:fltVal val="0"/>
                                          </p:val>
                                        </p:tav>
                                        <p:tav tm="100000">
                                          <p:val>
                                            <p:strVal val="#ppt_h"/>
                                          </p:val>
                                        </p:tav>
                                      </p:tavLst>
                                    </p:anim>
                                    <p:anim calcmode="lin" valueType="num">
                                      <p:cBhvr>
                                        <p:cTn id="115" dur="1000" fill="hold"/>
                                        <p:tgtEl>
                                          <p:spTgt spid="15"/>
                                        </p:tgtEl>
                                        <p:attrNameLst>
                                          <p:attrName>style.rotation</p:attrName>
                                        </p:attrNameLst>
                                      </p:cBhvr>
                                      <p:tavLst>
                                        <p:tav tm="0">
                                          <p:val>
                                            <p:fltVal val="90"/>
                                          </p:val>
                                        </p:tav>
                                        <p:tav tm="100000">
                                          <p:val>
                                            <p:fltVal val="0"/>
                                          </p:val>
                                        </p:tav>
                                      </p:tavLst>
                                    </p:anim>
                                    <p:animEffect transition="in" filter="fade">
                                      <p:cBhvr>
                                        <p:cTn id="11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4" grpId="0" animBg="1"/>
      <p:bldP spid="45" grpId="0"/>
      <p:bldP spid="46" grpId="0" animBg="1"/>
      <p:bldP spid="47" grpId="0" animBg="1"/>
      <p:bldP spid="48" grpId="0" animBg="1"/>
      <p:bldP spid="49" grpId="0" animBg="1"/>
      <p:bldP spid="9" grpId="0" animBg="1"/>
      <p:bldP spid="11" grpId="0" animBg="1"/>
      <p:bldP spid="14" grpId="0" animBg="1"/>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0413" cy="6859588"/>
          </a:xfrm>
          <a:prstGeom prst="rect">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2"/>
          <p:cNvSpPr/>
          <p:nvPr/>
        </p:nvSpPr>
        <p:spPr>
          <a:xfrm>
            <a:off x="0" y="0"/>
            <a:ext cx="4529138" cy="6859588"/>
          </a:xfrm>
          <a:prstGeom prst="rect">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文本框 22"/>
          <p:cNvSpPr>
            <a:spLocks noChangeArrowheads="1"/>
          </p:cNvSpPr>
          <p:nvPr/>
        </p:nvSpPr>
        <p:spPr bwMode="auto">
          <a:xfrm>
            <a:off x="3314700" y="2606675"/>
            <a:ext cx="10417175" cy="1076325"/>
          </a:xfrm>
          <a:prstGeom prst="rect">
            <a:avLst/>
          </a:prstGeom>
          <a:noFill/>
          <a:ln w="9525">
            <a:noFill/>
            <a:miter lim="800000"/>
            <a:headEnd/>
            <a:tailEnd/>
          </a:ln>
        </p:spPr>
        <p:txBody>
          <a:bodyPr lIns="68580" tIns="34290" rIns="68580" bIns="34290">
            <a:spAutoFit/>
          </a:bodyPr>
          <a:lstStyle/>
          <a:p>
            <a:pPr algn="ctr"/>
            <a:r>
              <a:rPr lang="zh-CN" altLang="en-US" sz="6600">
                <a:solidFill>
                  <a:schemeClr val="bg1"/>
                </a:solidFill>
                <a:latin typeface="方正正粗黑简体"/>
                <a:ea typeface="方正正粗黑简体"/>
                <a:cs typeface="方正正粗黑简体"/>
              </a:rPr>
              <a:t>用户界面需求</a:t>
            </a:r>
            <a:endParaRPr lang="zh-CN" altLang="zh-CN" sz="6600">
              <a:solidFill>
                <a:schemeClr val="bg1"/>
              </a:solidFill>
              <a:latin typeface="方正正粗黑简体"/>
              <a:ea typeface="方正正粗黑简体"/>
              <a:cs typeface="方正正粗黑简体"/>
            </a:endParaRPr>
          </a:p>
        </p:txBody>
      </p:sp>
      <p:sp>
        <p:nvSpPr>
          <p:cNvPr id="7" name="椭圆 6"/>
          <p:cNvSpPr/>
          <p:nvPr/>
        </p:nvSpPr>
        <p:spPr>
          <a:xfrm>
            <a:off x="3719513" y="2754313"/>
            <a:ext cx="1349375" cy="1350962"/>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 name="文本框 22"/>
          <p:cNvSpPr>
            <a:spLocks noChangeArrowheads="1"/>
          </p:cNvSpPr>
          <p:nvPr/>
        </p:nvSpPr>
        <p:spPr bwMode="auto">
          <a:xfrm>
            <a:off x="3548063" y="3060700"/>
            <a:ext cx="1692275" cy="685800"/>
          </a:xfrm>
          <a:prstGeom prst="rect">
            <a:avLst/>
          </a:prstGeom>
          <a:noFill/>
          <a:ln w="9525">
            <a:noFill/>
            <a:miter lim="800000"/>
            <a:headEnd/>
            <a:tailEnd/>
          </a:ln>
        </p:spPr>
        <p:txBody>
          <a:bodyPr lIns="68580" tIns="34290" rIns="68580" bIns="34290">
            <a:spAutoFit/>
          </a:bodyPr>
          <a:lstStyle/>
          <a:p>
            <a:pPr algn="ctr"/>
            <a:r>
              <a:rPr lang="en-US" altLang="zh-CN" sz="4000" b="1">
                <a:solidFill>
                  <a:srgbClr val="404153"/>
                </a:solidFill>
                <a:latin typeface="Calibri" pitchFamily="34" charset="0"/>
                <a:ea typeface="宋体" charset="-122"/>
              </a:rPr>
              <a:t>01</a:t>
            </a:r>
            <a:endParaRPr lang="zh-CN" altLang="zh-CN" sz="4000" b="1">
              <a:solidFill>
                <a:srgbClr val="404153"/>
              </a:solidFill>
              <a:latin typeface="Calibri" pitchFamily="34" charset="0"/>
              <a:ea typeface="宋体" charset="-122"/>
            </a:endParaRP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75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750"/>
                                        <p:tgtEl>
                                          <p:spTgt spid="4"/>
                                        </p:tgtEl>
                                      </p:cBhvr>
                                    </p:animEffect>
                                  </p:childTnLst>
                                </p:cTn>
                              </p:par>
                            </p:childTnLst>
                          </p:cTn>
                        </p:par>
                        <p:par>
                          <p:cTn id="11" fill="hold">
                            <p:stCondLst>
                              <p:cond delay="750"/>
                            </p:stCondLst>
                            <p:childTnLst>
                              <p:par>
                                <p:cTn id="12" presetID="3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fltVal val="0"/>
                                          </p:val>
                                        </p:tav>
                                        <p:tav tm="100000">
                                          <p:val>
                                            <p:strVal val="#ppt_w"/>
                                          </p:val>
                                        </p:tav>
                                      </p:tavLst>
                                    </p:anim>
                                    <p:anim calcmode="lin" valueType="num">
                                      <p:cBhvr>
                                        <p:cTn id="15" dur="1000" fill="hold"/>
                                        <p:tgtEl>
                                          <p:spTgt spid="7"/>
                                        </p:tgtEl>
                                        <p:attrNameLst>
                                          <p:attrName>ppt_h</p:attrName>
                                        </p:attrNameLst>
                                      </p:cBhvr>
                                      <p:tavLst>
                                        <p:tav tm="0">
                                          <p:val>
                                            <p:fltVal val="0"/>
                                          </p:val>
                                        </p:tav>
                                        <p:tav tm="100000">
                                          <p:val>
                                            <p:strVal val="#ppt_h"/>
                                          </p:val>
                                        </p:tav>
                                      </p:tavLst>
                                    </p:anim>
                                    <p:anim calcmode="lin" valueType="num">
                                      <p:cBhvr>
                                        <p:cTn id="16" dur="1000" fill="hold"/>
                                        <p:tgtEl>
                                          <p:spTgt spid="7"/>
                                        </p:tgtEl>
                                        <p:attrNameLst>
                                          <p:attrName>style.rotation</p:attrName>
                                        </p:attrNameLst>
                                      </p:cBhvr>
                                      <p:tavLst>
                                        <p:tav tm="0">
                                          <p:val>
                                            <p:fltVal val="90"/>
                                          </p:val>
                                        </p:tav>
                                        <p:tav tm="100000">
                                          <p:val>
                                            <p:fltVal val="0"/>
                                          </p:val>
                                        </p:tav>
                                      </p:tavLst>
                                    </p:anim>
                                    <p:animEffect transition="in" filter="fade">
                                      <p:cBhvr>
                                        <p:cTn id="17" dur="1000"/>
                                        <p:tgtEl>
                                          <p:spTgt spid="7"/>
                                        </p:tgtEl>
                                      </p:cBhvr>
                                    </p:animEffect>
                                  </p:childTnLst>
                                </p:cTn>
                              </p:par>
                            </p:childTnLst>
                          </p:cTn>
                        </p:par>
                        <p:par>
                          <p:cTn id="18" fill="hold">
                            <p:stCondLst>
                              <p:cond delay="1750"/>
                            </p:stCondLst>
                            <p:childTnLst>
                              <p:par>
                                <p:cTn id="19" presetID="42"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anim calcmode="lin" valueType="num">
                                      <p:cBhvr>
                                        <p:cTn id="22" dur="500" fill="hold"/>
                                        <p:tgtEl>
                                          <p:spTgt spid="8"/>
                                        </p:tgtEl>
                                        <p:attrNameLst>
                                          <p:attrName>ppt_x</p:attrName>
                                        </p:attrNameLst>
                                      </p:cBhvr>
                                      <p:tavLst>
                                        <p:tav tm="0">
                                          <p:val>
                                            <p:strVal val="#ppt_x"/>
                                          </p:val>
                                        </p:tav>
                                        <p:tav tm="100000">
                                          <p:val>
                                            <p:strVal val="#ppt_x"/>
                                          </p:val>
                                        </p:tav>
                                      </p:tavLst>
                                    </p:anim>
                                    <p:anim calcmode="lin" valueType="num">
                                      <p:cBhvr>
                                        <p:cTn id="23" dur="500" fill="hold"/>
                                        <p:tgtEl>
                                          <p:spTgt spid="8"/>
                                        </p:tgtEl>
                                        <p:attrNameLst>
                                          <p:attrName>ppt_y</p:attrName>
                                        </p:attrNameLst>
                                      </p:cBhvr>
                                      <p:tavLst>
                                        <p:tav tm="0">
                                          <p:val>
                                            <p:strVal val="#ppt_y+.1"/>
                                          </p:val>
                                        </p:tav>
                                        <p:tav tm="100000">
                                          <p:val>
                                            <p:strVal val="#ppt_y"/>
                                          </p:val>
                                        </p:tav>
                                      </p:tavLst>
                                    </p:anim>
                                  </p:childTnLst>
                                </p:cTn>
                              </p:par>
                            </p:childTnLst>
                          </p:cTn>
                        </p:par>
                        <p:par>
                          <p:cTn id="24" fill="hold">
                            <p:stCondLst>
                              <p:cond delay="2250"/>
                            </p:stCondLst>
                            <p:childTnLst>
                              <p:par>
                                <p:cTn id="25" presetID="2" presetClass="entr" presetSubtype="2" fill="hold" grpId="0" nodeType="afterEffect">
                                  <p:stCondLst>
                                    <p:cond delay="0"/>
                                  </p:stCondLst>
                                  <p:iterate type="lt">
                                    <p:tmPct val="10000"/>
                                  </p:iterate>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ppt_x</p:attrName>
                                        </p:attrNameLst>
                                      </p:cBhvr>
                                      <p:tavLst>
                                        <p:tav tm="0">
                                          <p:val>
                                            <p:strVal val="1+#ppt_w/2"/>
                                          </p:val>
                                        </p:tav>
                                        <p:tav tm="100000">
                                          <p:val>
                                            <p:strVal val="#ppt_x"/>
                                          </p:val>
                                        </p:tav>
                                      </p:tavLst>
                                    </p:anim>
                                    <p:anim calcmode="lin" valueType="num">
                                      <p:cBhvr>
                                        <p:cTn id="2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5" grpId="0" bldLvl="0" autoUpdateAnimBg="0"/>
      <p:bldP spid="7"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93775"/>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p:nvPr/>
        </p:nvSpPr>
        <p:spPr>
          <a:xfrm>
            <a:off x="3552825" y="485775"/>
            <a:ext cx="5073650" cy="365125"/>
          </a:xfrm>
          <a:prstGeom prst="rect">
            <a:avLst/>
          </a:prstGeom>
          <a:noFill/>
        </p:spPr>
        <p:txBody>
          <a:bodyPr lIns="0" tIns="0" rIns="0" bIns="0">
            <a:spAutoFit/>
          </a:bodyPr>
          <a:lstStyle/>
          <a:p>
            <a:pPr marL="0" lvl="1" algn="ctr"/>
            <a:r>
              <a:rPr lang="zh-CN" altLang="en-US" sz="2400">
                <a:solidFill>
                  <a:srgbClr val="7F7F7F"/>
                </a:solidFill>
                <a:latin typeface="微软雅黑" pitchFamily="34" charset="-122"/>
                <a:ea typeface="微软雅黑" pitchFamily="34" charset="-122"/>
              </a:rPr>
              <a:t>用户下载总论坛帖子附件对话框图</a:t>
            </a:r>
          </a:p>
        </p:txBody>
      </p:sp>
      <p:pic>
        <p:nvPicPr>
          <p:cNvPr id="140294" name="图片 1"/>
          <p:cNvPicPr>
            <a:picLocks noChangeAspect="1" noChangeArrowheads="1"/>
          </p:cNvPicPr>
          <p:nvPr/>
        </p:nvPicPr>
        <p:blipFill>
          <a:blip r:embed="rId2"/>
          <a:srcRect l="49153" t="39108" r="41525" b="27821"/>
          <a:stretch>
            <a:fillRect/>
          </a:stretch>
        </p:blipFill>
        <p:spPr bwMode="auto">
          <a:xfrm>
            <a:off x="4168775" y="1074738"/>
            <a:ext cx="2968625" cy="5575300"/>
          </a:xfrm>
          <a:prstGeom prst="rect">
            <a:avLst/>
          </a:prstGeom>
          <a:noFill/>
          <a:ln w="9525">
            <a:noFill/>
            <a:miter lim="800000"/>
            <a:headEnd/>
            <a:tailEnd/>
          </a:ln>
        </p:spPr>
      </p:pic>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93775"/>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p:nvPr/>
        </p:nvSpPr>
        <p:spPr>
          <a:xfrm>
            <a:off x="3552825" y="485775"/>
            <a:ext cx="5073650" cy="365125"/>
          </a:xfrm>
          <a:prstGeom prst="rect">
            <a:avLst/>
          </a:prstGeom>
          <a:noFill/>
        </p:spPr>
        <p:txBody>
          <a:bodyPr lIns="0" tIns="0" rIns="0" bIns="0">
            <a:spAutoFit/>
          </a:bodyPr>
          <a:lstStyle/>
          <a:p>
            <a:pPr marL="0" lvl="1" algn="ctr"/>
            <a:r>
              <a:rPr lang="zh-CN" altLang="en-US" sz="2400">
                <a:solidFill>
                  <a:srgbClr val="7F7F7F"/>
                </a:solidFill>
              </a:rPr>
              <a:t>用户下载总论坛帖子附件对话界面</a:t>
            </a:r>
          </a:p>
        </p:txBody>
      </p:sp>
      <p:pic>
        <p:nvPicPr>
          <p:cNvPr id="141317" name="图片 1"/>
          <p:cNvPicPr>
            <a:picLocks noChangeAspect="1" noChangeArrowheads="1"/>
          </p:cNvPicPr>
          <p:nvPr/>
        </p:nvPicPr>
        <p:blipFill>
          <a:blip r:embed="rId2"/>
          <a:srcRect/>
          <a:stretch>
            <a:fillRect/>
          </a:stretch>
        </p:blipFill>
        <p:spPr bwMode="auto">
          <a:xfrm>
            <a:off x="1395413" y="2154238"/>
            <a:ext cx="9499600" cy="3265487"/>
          </a:xfrm>
          <a:prstGeom prst="rect">
            <a:avLst/>
          </a:prstGeom>
          <a:noFill/>
          <a:ln w="9525">
            <a:noFill/>
            <a:miter lim="800000"/>
            <a:headEnd/>
            <a:tailEnd/>
          </a:ln>
        </p:spPr>
      </p:pic>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93775"/>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p:nvPr/>
        </p:nvSpPr>
        <p:spPr>
          <a:xfrm>
            <a:off x="3552825" y="485775"/>
            <a:ext cx="5073650" cy="365125"/>
          </a:xfrm>
          <a:prstGeom prst="rect">
            <a:avLst/>
          </a:prstGeom>
          <a:noFill/>
        </p:spPr>
        <p:txBody>
          <a:bodyPr lIns="0" tIns="0" rIns="0" bIns="0">
            <a:spAutoFit/>
          </a:bodyPr>
          <a:lstStyle/>
          <a:p>
            <a:pPr marL="0" lvl="1" algn="ctr"/>
            <a:r>
              <a:rPr lang="zh-CN" altLang="en-US" sz="2400">
                <a:solidFill>
                  <a:srgbClr val="7F7F7F"/>
                </a:solidFill>
                <a:latin typeface="微软雅黑" pitchFamily="34" charset="-122"/>
                <a:ea typeface="微软雅黑" pitchFamily="34" charset="-122"/>
              </a:rPr>
              <a:t>教师上传课程资料对话框图</a:t>
            </a:r>
          </a:p>
        </p:txBody>
      </p:sp>
      <p:pic>
        <p:nvPicPr>
          <p:cNvPr id="142341" name="图片 1"/>
          <p:cNvPicPr>
            <a:picLocks noChangeAspect="1" noChangeArrowheads="1"/>
          </p:cNvPicPr>
          <p:nvPr/>
        </p:nvPicPr>
        <p:blipFill>
          <a:blip r:embed="rId2"/>
          <a:srcRect l="62288" t="38583" r="27362" b="26622"/>
          <a:stretch>
            <a:fillRect/>
          </a:stretch>
        </p:blipFill>
        <p:spPr bwMode="auto">
          <a:xfrm>
            <a:off x="4327525" y="1177925"/>
            <a:ext cx="2984500" cy="5468938"/>
          </a:xfrm>
          <a:prstGeom prst="rect">
            <a:avLst/>
          </a:prstGeom>
          <a:noFill/>
          <a:ln w="9525">
            <a:noFill/>
            <a:miter lim="800000"/>
            <a:headEnd/>
            <a:tailEnd/>
          </a:ln>
        </p:spPr>
      </p:pic>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93775"/>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p:nvPr/>
        </p:nvSpPr>
        <p:spPr>
          <a:xfrm>
            <a:off x="3552825" y="485775"/>
            <a:ext cx="5073650" cy="365125"/>
          </a:xfrm>
          <a:prstGeom prst="rect">
            <a:avLst/>
          </a:prstGeom>
          <a:noFill/>
        </p:spPr>
        <p:txBody>
          <a:bodyPr lIns="0" tIns="0" rIns="0" bIns="0">
            <a:spAutoFit/>
          </a:bodyPr>
          <a:lstStyle/>
          <a:p>
            <a:pPr marL="0" lvl="1" algn="ctr"/>
            <a:r>
              <a:rPr lang="zh-CN" altLang="en-US" sz="2400">
                <a:solidFill>
                  <a:srgbClr val="7F7F7F"/>
                </a:solidFill>
                <a:latin typeface="微软雅黑" pitchFamily="34" charset="-122"/>
                <a:ea typeface="微软雅黑" pitchFamily="34" charset="-122"/>
              </a:rPr>
              <a:t>教师上传课程资料界面</a:t>
            </a:r>
          </a:p>
        </p:txBody>
      </p:sp>
      <p:pic>
        <p:nvPicPr>
          <p:cNvPr id="143365" name="图片 1"/>
          <p:cNvPicPr>
            <a:picLocks noChangeAspect="1" noChangeArrowheads="1"/>
          </p:cNvPicPr>
          <p:nvPr/>
        </p:nvPicPr>
        <p:blipFill>
          <a:blip r:embed="rId2"/>
          <a:srcRect/>
          <a:stretch>
            <a:fillRect/>
          </a:stretch>
        </p:blipFill>
        <p:spPr bwMode="auto">
          <a:xfrm>
            <a:off x="392113" y="2159000"/>
            <a:ext cx="5486400" cy="2981325"/>
          </a:xfrm>
          <a:prstGeom prst="rect">
            <a:avLst/>
          </a:prstGeom>
          <a:noFill/>
          <a:ln w="9525">
            <a:noFill/>
            <a:miter lim="800000"/>
            <a:headEnd/>
            <a:tailEnd/>
          </a:ln>
        </p:spPr>
      </p:pic>
      <p:pic>
        <p:nvPicPr>
          <p:cNvPr id="143366" name="图片 1"/>
          <p:cNvPicPr>
            <a:picLocks noChangeAspect="1" noChangeArrowheads="1"/>
          </p:cNvPicPr>
          <p:nvPr/>
        </p:nvPicPr>
        <p:blipFill>
          <a:blip r:embed="rId3"/>
          <a:srcRect/>
          <a:stretch>
            <a:fillRect/>
          </a:stretch>
        </p:blipFill>
        <p:spPr bwMode="auto">
          <a:xfrm>
            <a:off x="6302375" y="2178050"/>
            <a:ext cx="5486400" cy="2962275"/>
          </a:xfrm>
          <a:prstGeom prst="rect">
            <a:avLst/>
          </a:prstGeom>
          <a:noFill/>
          <a:ln w="9525">
            <a:noFill/>
            <a:miter lim="800000"/>
            <a:headEnd/>
            <a:tailEnd/>
          </a:ln>
        </p:spPr>
      </p:pic>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93775"/>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p:nvPr/>
        </p:nvSpPr>
        <p:spPr>
          <a:xfrm>
            <a:off x="3552825" y="485775"/>
            <a:ext cx="5073650" cy="365125"/>
          </a:xfrm>
          <a:prstGeom prst="rect">
            <a:avLst/>
          </a:prstGeom>
          <a:noFill/>
        </p:spPr>
        <p:txBody>
          <a:bodyPr lIns="0" tIns="0" rIns="0" bIns="0">
            <a:spAutoFit/>
          </a:bodyPr>
          <a:lstStyle/>
          <a:p>
            <a:pPr marL="0" lvl="1" algn="ctr"/>
            <a:r>
              <a:rPr lang="zh-CN" altLang="en-US" sz="2400">
                <a:solidFill>
                  <a:srgbClr val="7F7F7F"/>
                </a:solidFill>
                <a:latin typeface="微软雅黑" pitchFamily="34" charset="-122"/>
                <a:ea typeface="微软雅黑" pitchFamily="34" charset="-122"/>
              </a:rPr>
              <a:t>管理员删除课程对话框图</a:t>
            </a:r>
          </a:p>
        </p:txBody>
      </p:sp>
      <p:pic>
        <p:nvPicPr>
          <p:cNvPr id="144389" name="图片 7"/>
          <p:cNvPicPr>
            <a:picLocks noChangeAspect="1" noChangeArrowheads="1"/>
          </p:cNvPicPr>
          <p:nvPr/>
        </p:nvPicPr>
        <p:blipFill>
          <a:blip r:embed="rId2"/>
          <a:srcRect/>
          <a:stretch>
            <a:fillRect/>
          </a:stretch>
        </p:blipFill>
        <p:spPr bwMode="auto">
          <a:xfrm>
            <a:off x="4254500" y="1058863"/>
            <a:ext cx="2921000" cy="5740400"/>
          </a:xfrm>
          <a:prstGeom prst="rect">
            <a:avLst/>
          </a:prstGeom>
          <a:noFill/>
          <a:ln w="9525">
            <a:noFill/>
            <a:miter lim="800000"/>
            <a:headEnd/>
            <a:tailEnd/>
          </a:ln>
        </p:spPr>
      </p:pic>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93775"/>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p:nvPr/>
        </p:nvSpPr>
        <p:spPr>
          <a:xfrm>
            <a:off x="3552825" y="485775"/>
            <a:ext cx="5073650" cy="365125"/>
          </a:xfrm>
          <a:prstGeom prst="rect">
            <a:avLst/>
          </a:prstGeom>
          <a:noFill/>
        </p:spPr>
        <p:txBody>
          <a:bodyPr lIns="0" tIns="0" rIns="0" bIns="0">
            <a:spAutoFit/>
          </a:bodyPr>
          <a:lstStyle/>
          <a:p>
            <a:pPr marL="0" lvl="1" algn="ctr"/>
            <a:r>
              <a:rPr lang="zh-CN" altLang="en-US" sz="2400">
                <a:solidFill>
                  <a:srgbClr val="7F7F7F"/>
                </a:solidFill>
                <a:latin typeface="微软雅黑" pitchFamily="34" charset="-122"/>
                <a:ea typeface="微软雅黑" pitchFamily="34" charset="-122"/>
              </a:rPr>
              <a:t>管理员删除课程界面</a:t>
            </a:r>
          </a:p>
        </p:txBody>
      </p:sp>
      <p:pic>
        <p:nvPicPr>
          <p:cNvPr id="145413" name="图片 1"/>
          <p:cNvPicPr>
            <a:picLocks noChangeAspect="1" noChangeArrowheads="1"/>
          </p:cNvPicPr>
          <p:nvPr/>
        </p:nvPicPr>
        <p:blipFill>
          <a:blip r:embed="rId2"/>
          <a:srcRect/>
          <a:stretch>
            <a:fillRect/>
          </a:stretch>
        </p:blipFill>
        <p:spPr bwMode="auto">
          <a:xfrm>
            <a:off x="858838" y="1112838"/>
            <a:ext cx="10469562" cy="2325687"/>
          </a:xfrm>
          <a:prstGeom prst="rect">
            <a:avLst/>
          </a:prstGeom>
          <a:noFill/>
          <a:ln w="9525">
            <a:noFill/>
            <a:miter lim="800000"/>
            <a:headEnd/>
            <a:tailEnd/>
          </a:ln>
        </p:spPr>
      </p:pic>
      <p:pic>
        <p:nvPicPr>
          <p:cNvPr id="145414" name="图片 1"/>
          <p:cNvPicPr>
            <a:picLocks noChangeAspect="1" noChangeArrowheads="1"/>
          </p:cNvPicPr>
          <p:nvPr/>
        </p:nvPicPr>
        <p:blipFill>
          <a:blip r:embed="rId3"/>
          <a:srcRect/>
          <a:stretch>
            <a:fillRect/>
          </a:stretch>
        </p:blipFill>
        <p:spPr bwMode="auto">
          <a:xfrm>
            <a:off x="3122613" y="3548063"/>
            <a:ext cx="5486400" cy="3181350"/>
          </a:xfrm>
          <a:prstGeom prst="rect">
            <a:avLst/>
          </a:prstGeom>
          <a:noFill/>
          <a:ln w="9525">
            <a:noFill/>
            <a:miter lim="800000"/>
            <a:headEnd/>
            <a:tailEnd/>
          </a:ln>
        </p:spPr>
      </p:pic>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0413" cy="6859588"/>
          </a:xfrm>
          <a:prstGeom prst="rect">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2"/>
          <p:cNvSpPr/>
          <p:nvPr/>
        </p:nvSpPr>
        <p:spPr>
          <a:xfrm>
            <a:off x="0" y="0"/>
            <a:ext cx="4529138" cy="6859588"/>
          </a:xfrm>
          <a:prstGeom prst="rect">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文本框 22"/>
          <p:cNvSpPr>
            <a:spLocks noChangeArrowheads="1"/>
          </p:cNvSpPr>
          <p:nvPr/>
        </p:nvSpPr>
        <p:spPr bwMode="auto">
          <a:xfrm>
            <a:off x="3314700" y="2606675"/>
            <a:ext cx="10417175" cy="1076325"/>
          </a:xfrm>
          <a:prstGeom prst="rect">
            <a:avLst/>
          </a:prstGeom>
          <a:noFill/>
          <a:ln w="9525">
            <a:noFill/>
            <a:miter lim="800000"/>
            <a:headEnd/>
            <a:tailEnd/>
          </a:ln>
        </p:spPr>
        <p:txBody>
          <a:bodyPr lIns="68580" tIns="34290" rIns="68580" bIns="34290">
            <a:spAutoFit/>
          </a:bodyPr>
          <a:lstStyle/>
          <a:p>
            <a:pPr algn="ctr"/>
            <a:r>
              <a:rPr lang="zh-CN" altLang="zh-CN" sz="6600">
                <a:solidFill>
                  <a:schemeClr val="bg1"/>
                </a:solidFill>
                <a:latin typeface="方正正粗黑简体"/>
                <a:ea typeface="方正正粗黑简体"/>
                <a:cs typeface="方正正粗黑简体"/>
              </a:rPr>
              <a:t>软硬件环境需求</a:t>
            </a:r>
          </a:p>
        </p:txBody>
      </p:sp>
      <p:sp>
        <p:nvSpPr>
          <p:cNvPr id="7" name="椭圆 6"/>
          <p:cNvSpPr/>
          <p:nvPr/>
        </p:nvSpPr>
        <p:spPr>
          <a:xfrm>
            <a:off x="3719513" y="2754313"/>
            <a:ext cx="1349375" cy="1350962"/>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 name="文本框 22"/>
          <p:cNvSpPr>
            <a:spLocks noChangeArrowheads="1"/>
          </p:cNvSpPr>
          <p:nvPr/>
        </p:nvSpPr>
        <p:spPr bwMode="auto">
          <a:xfrm>
            <a:off x="3548063" y="3060700"/>
            <a:ext cx="1692275" cy="685800"/>
          </a:xfrm>
          <a:prstGeom prst="rect">
            <a:avLst/>
          </a:prstGeom>
          <a:noFill/>
          <a:ln w="9525">
            <a:noFill/>
            <a:miter lim="800000"/>
            <a:headEnd/>
            <a:tailEnd/>
          </a:ln>
        </p:spPr>
        <p:txBody>
          <a:bodyPr lIns="68580" tIns="34290" rIns="68580" bIns="34290">
            <a:spAutoFit/>
          </a:bodyPr>
          <a:lstStyle/>
          <a:p>
            <a:pPr algn="ctr"/>
            <a:r>
              <a:rPr lang="en-US" altLang="zh-CN" sz="4000" b="1">
                <a:solidFill>
                  <a:srgbClr val="404153"/>
                </a:solidFill>
                <a:latin typeface="Calibri" pitchFamily="34" charset="0"/>
                <a:ea typeface="宋体" charset="-122"/>
              </a:rPr>
              <a:t>01</a:t>
            </a:r>
            <a:endParaRPr lang="zh-CN" altLang="zh-CN" sz="4000" b="1">
              <a:solidFill>
                <a:srgbClr val="404153"/>
              </a:solidFill>
              <a:latin typeface="Calibri" pitchFamily="34" charset="0"/>
              <a:ea typeface="宋体" charset="-122"/>
            </a:endParaRP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75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750"/>
                                        <p:tgtEl>
                                          <p:spTgt spid="4"/>
                                        </p:tgtEl>
                                      </p:cBhvr>
                                    </p:animEffect>
                                  </p:childTnLst>
                                </p:cTn>
                              </p:par>
                            </p:childTnLst>
                          </p:cTn>
                        </p:par>
                        <p:par>
                          <p:cTn id="11" fill="hold">
                            <p:stCondLst>
                              <p:cond delay="750"/>
                            </p:stCondLst>
                            <p:childTnLst>
                              <p:par>
                                <p:cTn id="12" presetID="3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fltVal val="0"/>
                                          </p:val>
                                        </p:tav>
                                        <p:tav tm="100000">
                                          <p:val>
                                            <p:strVal val="#ppt_w"/>
                                          </p:val>
                                        </p:tav>
                                      </p:tavLst>
                                    </p:anim>
                                    <p:anim calcmode="lin" valueType="num">
                                      <p:cBhvr>
                                        <p:cTn id="15" dur="1000" fill="hold"/>
                                        <p:tgtEl>
                                          <p:spTgt spid="7"/>
                                        </p:tgtEl>
                                        <p:attrNameLst>
                                          <p:attrName>ppt_h</p:attrName>
                                        </p:attrNameLst>
                                      </p:cBhvr>
                                      <p:tavLst>
                                        <p:tav tm="0">
                                          <p:val>
                                            <p:fltVal val="0"/>
                                          </p:val>
                                        </p:tav>
                                        <p:tav tm="100000">
                                          <p:val>
                                            <p:strVal val="#ppt_h"/>
                                          </p:val>
                                        </p:tav>
                                      </p:tavLst>
                                    </p:anim>
                                    <p:anim calcmode="lin" valueType="num">
                                      <p:cBhvr>
                                        <p:cTn id="16" dur="1000" fill="hold"/>
                                        <p:tgtEl>
                                          <p:spTgt spid="7"/>
                                        </p:tgtEl>
                                        <p:attrNameLst>
                                          <p:attrName>style.rotation</p:attrName>
                                        </p:attrNameLst>
                                      </p:cBhvr>
                                      <p:tavLst>
                                        <p:tav tm="0">
                                          <p:val>
                                            <p:fltVal val="90"/>
                                          </p:val>
                                        </p:tav>
                                        <p:tav tm="100000">
                                          <p:val>
                                            <p:fltVal val="0"/>
                                          </p:val>
                                        </p:tav>
                                      </p:tavLst>
                                    </p:anim>
                                    <p:animEffect transition="in" filter="fade">
                                      <p:cBhvr>
                                        <p:cTn id="17" dur="1000"/>
                                        <p:tgtEl>
                                          <p:spTgt spid="7"/>
                                        </p:tgtEl>
                                      </p:cBhvr>
                                    </p:animEffect>
                                  </p:childTnLst>
                                </p:cTn>
                              </p:par>
                            </p:childTnLst>
                          </p:cTn>
                        </p:par>
                        <p:par>
                          <p:cTn id="18" fill="hold">
                            <p:stCondLst>
                              <p:cond delay="1750"/>
                            </p:stCondLst>
                            <p:childTnLst>
                              <p:par>
                                <p:cTn id="19" presetID="42"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anim calcmode="lin" valueType="num">
                                      <p:cBhvr>
                                        <p:cTn id="22" dur="500" fill="hold"/>
                                        <p:tgtEl>
                                          <p:spTgt spid="8"/>
                                        </p:tgtEl>
                                        <p:attrNameLst>
                                          <p:attrName>ppt_x</p:attrName>
                                        </p:attrNameLst>
                                      </p:cBhvr>
                                      <p:tavLst>
                                        <p:tav tm="0">
                                          <p:val>
                                            <p:strVal val="#ppt_x"/>
                                          </p:val>
                                        </p:tav>
                                        <p:tav tm="100000">
                                          <p:val>
                                            <p:strVal val="#ppt_x"/>
                                          </p:val>
                                        </p:tav>
                                      </p:tavLst>
                                    </p:anim>
                                    <p:anim calcmode="lin" valueType="num">
                                      <p:cBhvr>
                                        <p:cTn id="23" dur="500" fill="hold"/>
                                        <p:tgtEl>
                                          <p:spTgt spid="8"/>
                                        </p:tgtEl>
                                        <p:attrNameLst>
                                          <p:attrName>ppt_y</p:attrName>
                                        </p:attrNameLst>
                                      </p:cBhvr>
                                      <p:tavLst>
                                        <p:tav tm="0">
                                          <p:val>
                                            <p:strVal val="#ppt_y+.1"/>
                                          </p:val>
                                        </p:tav>
                                        <p:tav tm="100000">
                                          <p:val>
                                            <p:strVal val="#ppt_y"/>
                                          </p:val>
                                        </p:tav>
                                      </p:tavLst>
                                    </p:anim>
                                  </p:childTnLst>
                                </p:cTn>
                              </p:par>
                            </p:childTnLst>
                          </p:cTn>
                        </p:par>
                        <p:par>
                          <p:cTn id="24" fill="hold">
                            <p:stCondLst>
                              <p:cond delay="2250"/>
                            </p:stCondLst>
                            <p:childTnLst>
                              <p:par>
                                <p:cTn id="25" presetID="2" presetClass="entr" presetSubtype="2" fill="hold" grpId="0" nodeType="afterEffect">
                                  <p:stCondLst>
                                    <p:cond delay="0"/>
                                  </p:stCondLst>
                                  <p:iterate type="lt">
                                    <p:tmPct val="10000"/>
                                  </p:iterate>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ppt_x</p:attrName>
                                        </p:attrNameLst>
                                      </p:cBhvr>
                                      <p:tavLst>
                                        <p:tav tm="0">
                                          <p:val>
                                            <p:strVal val="1+#ppt_w/2"/>
                                          </p:val>
                                        </p:tav>
                                        <p:tav tm="100000">
                                          <p:val>
                                            <p:strVal val="#ppt_x"/>
                                          </p:val>
                                        </p:tav>
                                      </p:tavLst>
                                    </p:anim>
                                    <p:anim calcmode="lin" valueType="num">
                                      <p:cBhvr>
                                        <p:cTn id="2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5" grpId="0" bldLvl="0" autoUpdateAnimBg="0"/>
      <p:bldP spid="7" grpId="0" animBg="1"/>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93775"/>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p:nvPr/>
        </p:nvSpPr>
        <p:spPr>
          <a:xfrm>
            <a:off x="3552825" y="485775"/>
            <a:ext cx="5073650" cy="365125"/>
          </a:xfrm>
          <a:prstGeom prst="rect">
            <a:avLst/>
          </a:prstGeom>
          <a:noFill/>
        </p:spPr>
        <p:txBody>
          <a:bodyPr lIns="0" tIns="0" rIns="0" bIns="0">
            <a:spAutoFit/>
          </a:bodyPr>
          <a:lstStyle/>
          <a:p>
            <a:pPr marL="0" lvl="1" algn="ctr"/>
            <a:r>
              <a:rPr lang="zh-CN" altLang="en-US" sz="2400">
                <a:solidFill>
                  <a:srgbClr val="7F7F7F"/>
                </a:solidFill>
                <a:latin typeface="微软雅黑" pitchFamily="34" charset="-122"/>
                <a:ea typeface="微软雅黑" pitchFamily="34" charset="-122"/>
              </a:rPr>
              <a:t>服务器硬件需求</a:t>
            </a:r>
          </a:p>
        </p:txBody>
      </p:sp>
      <p:pic>
        <p:nvPicPr>
          <p:cNvPr id="148486" name="Picture 6" descr="%VVW3@BWWHY@G174NI{4X8J"/>
          <p:cNvPicPr>
            <a:picLocks noChangeAspect="1" noChangeArrowheads="1"/>
          </p:cNvPicPr>
          <p:nvPr/>
        </p:nvPicPr>
        <p:blipFill>
          <a:blip r:embed="rId2"/>
          <a:srcRect/>
          <a:stretch>
            <a:fillRect/>
          </a:stretch>
        </p:blipFill>
        <p:spPr bwMode="auto">
          <a:xfrm>
            <a:off x="1552575" y="2289175"/>
            <a:ext cx="9602788" cy="2906713"/>
          </a:xfrm>
          <a:prstGeom prst="rect">
            <a:avLst/>
          </a:prstGeom>
          <a:noFill/>
        </p:spPr>
      </p:pic>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93775"/>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p:nvPr/>
        </p:nvSpPr>
        <p:spPr>
          <a:xfrm>
            <a:off x="3552825" y="485775"/>
            <a:ext cx="5073650" cy="365125"/>
          </a:xfrm>
          <a:prstGeom prst="rect">
            <a:avLst/>
          </a:prstGeom>
          <a:noFill/>
        </p:spPr>
        <p:txBody>
          <a:bodyPr lIns="0" tIns="0" rIns="0" bIns="0">
            <a:spAutoFit/>
          </a:bodyPr>
          <a:lstStyle/>
          <a:p>
            <a:pPr marL="0" lvl="1" algn="ctr"/>
            <a:r>
              <a:rPr lang="zh-CN" altLang="en-US" sz="2400">
                <a:solidFill>
                  <a:srgbClr val="7F7F7F"/>
                </a:solidFill>
                <a:latin typeface="微软雅黑" pitchFamily="34" charset="-122"/>
                <a:ea typeface="微软雅黑" pitchFamily="34" charset="-122"/>
              </a:rPr>
              <a:t>服务器软件需求</a:t>
            </a:r>
          </a:p>
        </p:txBody>
      </p:sp>
      <p:pic>
        <p:nvPicPr>
          <p:cNvPr id="149509" name="Picture 5" descr="9L]1Z9{1DPBNK]DNFLH8_AN"/>
          <p:cNvPicPr>
            <a:picLocks noChangeAspect="1" noChangeArrowheads="1"/>
          </p:cNvPicPr>
          <p:nvPr/>
        </p:nvPicPr>
        <p:blipFill>
          <a:blip r:embed="rId2"/>
          <a:srcRect/>
          <a:stretch>
            <a:fillRect/>
          </a:stretch>
        </p:blipFill>
        <p:spPr bwMode="auto">
          <a:xfrm>
            <a:off x="1471613" y="2660650"/>
            <a:ext cx="9934575" cy="2447925"/>
          </a:xfrm>
          <a:prstGeom prst="rect">
            <a:avLst/>
          </a:prstGeom>
          <a:noFill/>
        </p:spPr>
      </p:pic>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0413" cy="6859588"/>
          </a:xfrm>
          <a:prstGeom prst="rect">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2"/>
          <p:cNvSpPr/>
          <p:nvPr/>
        </p:nvSpPr>
        <p:spPr>
          <a:xfrm>
            <a:off x="0" y="0"/>
            <a:ext cx="4529138" cy="6859588"/>
          </a:xfrm>
          <a:prstGeom prst="rect">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文本框 22"/>
          <p:cNvSpPr>
            <a:spLocks noChangeArrowheads="1"/>
          </p:cNvSpPr>
          <p:nvPr/>
        </p:nvSpPr>
        <p:spPr bwMode="auto">
          <a:xfrm>
            <a:off x="3314700" y="2606675"/>
            <a:ext cx="10417175" cy="1076325"/>
          </a:xfrm>
          <a:prstGeom prst="rect">
            <a:avLst/>
          </a:prstGeom>
          <a:noFill/>
          <a:ln w="9525">
            <a:noFill/>
            <a:miter lim="800000"/>
            <a:headEnd/>
            <a:tailEnd/>
          </a:ln>
        </p:spPr>
        <p:txBody>
          <a:bodyPr lIns="68580" tIns="34290" rIns="68580" bIns="34290">
            <a:spAutoFit/>
          </a:bodyPr>
          <a:lstStyle/>
          <a:p>
            <a:pPr algn="ctr"/>
            <a:r>
              <a:rPr lang="zh-CN" altLang="en-US" sz="6600">
                <a:solidFill>
                  <a:schemeClr val="bg1"/>
                </a:solidFill>
                <a:latin typeface="方正正粗黑简体"/>
                <a:ea typeface="方正正粗黑简体"/>
                <a:cs typeface="方正正粗黑简体"/>
              </a:rPr>
              <a:t>文档介绍</a:t>
            </a:r>
            <a:endParaRPr lang="zh-CN" altLang="zh-CN" sz="6600">
              <a:solidFill>
                <a:schemeClr val="bg1"/>
              </a:solidFill>
              <a:latin typeface="方正正粗黑简体"/>
              <a:ea typeface="方正正粗黑简体"/>
              <a:cs typeface="方正正粗黑简体"/>
            </a:endParaRPr>
          </a:p>
        </p:txBody>
      </p:sp>
      <p:sp>
        <p:nvSpPr>
          <p:cNvPr id="7" name="椭圆 6"/>
          <p:cNvSpPr/>
          <p:nvPr/>
        </p:nvSpPr>
        <p:spPr>
          <a:xfrm>
            <a:off x="3719513" y="2754313"/>
            <a:ext cx="1349375" cy="1350962"/>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 name="文本框 22"/>
          <p:cNvSpPr>
            <a:spLocks noChangeArrowheads="1"/>
          </p:cNvSpPr>
          <p:nvPr/>
        </p:nvSpPr>
        <p:spPr bwMode="auto">
          <a:xfrm>
            <a:off x="3548063" y="3060700"/>
            <a:ext cx="1692275" cy="685800"/>
          </a:xfrm>
          <a:prstGeom prst="rect">
            <a:avLst/>
          </a:prstGeom>
          <a:noFill/>
          <a:ln w="9525">
            <a:noFill/>
            <a:miter lim="800000"/>
            <a:headEnd/>
            <a:tailEnd/>
          </a:ln>
        </p:spPr>
        <p:txBody>
          <a:bodyPr lIns="68580" tIns="34290" rIns="68580" bIns="34290">
            <a:spAutoFit/>
          </a:bodyPr>
          <a:lstStyle/>
          <a:p>
            <a:pPr algn="ctr"/>
            <a:r>
              <a:rPr lang="en-US" altLang="zh-CN" sz="4000" b="1">
                <a:solidFill>
                  <a:srgbClr val="404153"/>
                </a:solidFill>
                <a:latin typeface="Calibri" pitchFamily="34" charset="0"/>
                <a:ea typeface="宋体" charset="-122"/>
              </a:rPr>
              <a:t>01</a:t>
            </a:r>
            <a:endParaRPr lang="zh-CN" altLang="zh-CN" sz="4000" b="1">
              <a:solidFill>
                <a:srgbClr val="404153"/>
              </a:solidFill>
              <a:latin typeface="Calibri" pitchFamily="34" charset="0"/>
              <a:ea typeface="宋体" charset="-122"/>
            </a:endParaRP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75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750"/>
                                        <p:tgtEl>
                                          <p:spTgt spid="4"/>
                                        </p:tgtEl>
                                      </p:cBhvr>
                                    </p:animEffect>
                                  </p:childTnLst>
                                </p:cTn>
                              </p:par>
                            </p:childTnLst>
                          </p:cTn>
                        </p:par>
                        <p:par>
                          <p:cTn id="11" fill="hold">
                            <p:stCondLst>
                              <p:cond delay="750"/>
                            </p:stCondLst>
                            <p:childTnLst>
                              <p:par>
                                <p:cTn id="12" presetID="3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fltVal val="0"/>
                                          </p:val>
                                        </p:tav>
                                        <p:tav tm="100000">
                                          <p:val>
                                            <p:strVal val="#ppt_w"/>
                                          </p:val>
                                        </p:tav>
                                      </p:tavLst>
                                    </p:anim>
                                    <p:anim calcmode="lin" valueType="num">
                                      <p:cBhvr>
                                        <p:cTn id="15" dur="1000" fill="hold"/>
                                        <p:tgtEl>
                                          <p:spTgt spid="7"/>
                                        </p:tgtEl>
                                        <p:attrNameLst>
                                          <p:attrName>ppt_h</p:attrName>
                                        </p:attrNameLst>
                                      </p:cBhvr>
                                      <p:tavLst>
                                        <p:tav tm="0">
                                          <p:val>
                                            <p:fltVal val="0"/>
                                          </p:val>
                                        </p:tav>
                                        <p:tav tm="100000">
                                          <p:val>
                                            <p:strVal val="#ppt_h"/>
                                          </p:val>
                                        </p:tav>
                                      </p:tavLst>
                                    </p:anim>
                                    <p:anim calcmode="lin" valueType="num">
                                      <p:cBhvr>
                                        <p:cTn id="16" dur="1000" fill="hold"/>
                                        <p:tgtEl>
                                          <p:spTgt spid="7"/>
                                        </p:tgtEl>
                                        <p:attrNameLst>
                                          <p:attrName>style.rotation</p:attrName>
                                        </p:attrNameLst>
                                      </p:cBhvr>
                                      <p:tavLst>
                                        <p:tav tm="0">
                                          <p:val>
                                            <p:fltVal val="90"/>
                                          </p:val>
                                        </p:tav>
                                        <p:tav tm="100000">
                                          <p:val>
                                            <p:fltVal val="0"/>
                                          </p:val>
                                        </p:tav>
                                      </p:tavLst>
                                    </p:anim>
                                    <p:animEffect transition="in" filter="fade">
                                      <p:cBhvr>
                                        <p:cTn id="17" dur="1000"/>
                                        <p:tgtEl>
                                          <p:spTgt spid="7"/>
                                        </p:tgtEl>
                                      </p:cBhvr>
                                    </p:animEffect>
                                  </p:childTnLst>
                                </p:cTn>
                              </p:par>
                            </p:childTnLst>
                          </p:cTn>
                        </p:par>
                        <p:par>
                          <p:cTn id="18" fill="hold">
                            <p:stCondLst>
                              <p:cond delay="1750"/>
                            </p:stCondLst>
                            <p:childTnLst>
                              <p:par>
                                <p:cTn id="19" presetID="42"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anim calcmode="lin" valueType="num">
                                      <p:cBhvr>
                                        <p:cTn id="22" dur="500" fill="hold"/>
                                        <p:tgtEl>
                                          <p:spTgt spid="8"/>
                                        </p:tgtEl>
                                        <p:attrNameLst>
                                          <p:attrName>ppt_x</p:attrName>
                                        </p:attrNameLst>
                                      </p:cBhvr>
                                      <p:tavLst>
                                        <p:tav tm="0">
                                          <p:val>
                                            <p:strVal val="#ppt_x"/>
                                          </p:val>
                                        </p:tav>
                                        <p:tav tm="100000">
                                          <p:val>
                                            <p:strVal val="#ppt_x"/>
                                          </p:val>
                                        </p:tav>
                                      </p:tavLst>
                                    </p:anim>
                                    <p:anim calcmode="lin" valueType="num">
                                      <p:cBhvr>
                                        <p:cTn id="23" dur="500" fill="hold"/>
                                        <p:tgtEl>
                                          <p:spTgt spid="8"/>
                                        </p:tgtEl>
                                        <p:attrNameLst>
                                          <p:attrName>ppt_y</p:attrName>
                                        </p:attrNameLst>
                                      </p:cBhvr>
                                      <p:tavLst>
                                        <p:tav tm="0">
                                          <p:val>
                                            <p:strVal val="#ppt_y+.1"/>
                                          </p:val>
                                        </p:tav>
                                        <p:tav tm="100000">
                                          <p:val>
                                            <p:strVal val="#ppt_y"/>
                                          </p:val>
                                        </p:tav>
                                      </p:tavLst>
                                    </p:anim>
                                  </p:childTnLst>
                                </p:cTn>
                              </p:par>
                            </p:childTnLst>
                          </p:cTn>
                        </p:par>
                        <p:par>
                          <p:cTn id="24" fill="hold">
                            <p:stCondLst>
                              <p:cond delay="2250"/>
                            </p:stCondLst>
                            <p:childTnLst>
                              <p:par>
                                <p:cTn id="25" presetID="2" presetClass="entr" presetSubtype="2" fill="hold" grpId="0" nodeType="afterEffect">
                                  <p:stCondLst>
                                    <p:cond delay="0"/>
                                  </p:stCondLst>
                                  <p:iterate type="lt">
                                    <p:tmPct val="10000"/>
                                  </p:iterate>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ppt_x</p:attrName>
                                        </p:attrNameLst>
                                      </p:cBhvr>
                                      <p:tavLst>
                                        <p:tav tm="0">
                                          <p:val>
                                            <p:strVal val="1+#ppt_w/2"/>
                                          </p:val>
                                        </p:tav>
                                        <p:tav tm="100000">
                                          <p:val>
                                            <p:strVal val="#ppt_x"/>
                                          </p:val>
                                        </p:tav>
                                      </p:tavLst>
                                    </p:anim>
                                    <p:anim calcmode="lin" valueType="num">
                                      <p:cBhvr>
                                        <p:cTn id="2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5" grpId="0" bldLvl="0" autoUpdateAnimBg="0"/>
      <p:bldP spid="7" grpId="0" animBg="1"/>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93775"/>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p:nvPr/>
        </p:nvSpPr>
        <p:spPr>
          <a:xfrm>
            <a:off x="3552825" y="485775"/>
            <a:ext cx="5073650" cy="365125"/>
          </a:xfrm>
          <a:prstGeom prst="rect">
            <a:avLst/>
          </a:prstGeom>
          <a:noFill/>
        </p:spPr>
        <p:txBody>
          <a:bodyPr lIns="0" tIns="0" rIns="0" bIns="0">
            <a:spAutoFit/>
          </a:bodyPr>
          <a:lstStyle/>
          <a:p>
            <a:pPr marL="0" lvl="1" algn="ctr"/>
            <a:r>
              <a:rPr lang="zh-CN" altLang="en-US" sz="2400">
                <a:solidFill>
                  <a:srgbClr val="7F7F7F"/>
                </a:solidFill>
                <a:latin typeface="微软雅黑" pitchFamily="34" charset="-122"/>
                <a:ea typeface="微软雅黑" pitchFamily="34" charset="-122"/>
              </a:rPr>
              <a:t>客户端兼容性需求</a:t>
            </a:r>
          </a:p>
        </p:txBody>
      </p:sp>
      <p:pic>
        <p:nvPicPr>
          <p:cNvPr id="151556" name="Picture 4" descr="5}N}}V019Y}449L{59ND767"/>
          <p:cNvPicPr>
            <a:picLocks noChangeAspect="1" noChangeArrowheads="1"/>
          </p:cNvPicPr>
          <p:nvPr/>
        </p:nvPicPr>
        <p:blipFill>
          <a:blip r:embed="rId2"/>
          <a:srcRect/>
          <a:stretch>
            <a:fillRect/>
          </a:stretch>
        </p:blipFill>
        <p:spPr bwMode="auto">
          <a:xfrm>
            <a:off x="1558925" y="3146425"/>
            <a:ext cx="9812338" cy="1825625"/>
          </a:xfrm>
          <a:prstGeom prst="rect">
            <a:avLst/>
          </a:prstGeom>
          <a:noFill/>
        </p:spPr>
      </p:pic>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315491" y="993775"/>
            <a:ext cx="5547806" cy="0"/>
          </a:xfrm>
          <a:prstGeom prst="line">
            <a:avLst/>
          </a:prstGeom>
          <a:ln w="12700">
            <a:gradFill>
              <a:gsLst>
                <a:gs pos="0">
                  <a:schemeClr val="bg1">
                    <a:lumMod val="100000"/>
                    <a:alpha val="24000"/>
                  </a:schemeClr>
                </a:gs>
                <a:gs pos="70000">
                  <a:srgbClr val="7F7F7F"/>
                </a:gs>
                <a:gs pos="30000">
                  <a:schemeClr val="bg1">
                    <a:lumMod val="50000"/>
                  </a:schemeClr>
                </a:gs>
                <a:gs pos="100000">
                  <a:schemeClr val="bg1">
                    <a:lumMod val="50000"/>
                    <a:alpha val="32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9"/>
          <p:cNvSpPr txBox="1"/>
          <p:nvPr/>
        </p:nvSpPr>
        <p:spPr>
          <a:xfrm>
            <a:off x="3552825" y="485775"/>
            <a:ext cx="5073650" cy="365125"/>
          </a:xfrm>
          <a:prstGeom prst="rect">
            <a:avLst/>
          </a:prstGeom>
          <a:noFill/>
        </p:spPr>
        <p:txBody>
          <a:bodyPr lIns="0" tIns="0" rIns="0" bIns="0">
            <a:spAutoFit/>
          </a:bodyPr>
          <a:lstStyle/>
          <a:p>
            <a:pPr marL="0" lvl="1" algn="ctr"/>
            <a:r>
              <a:rPr lang="zh-CN" altLang="en-US" sz="2400">
                <a:solidFill>
                  <a:srgbClr val="7F7F7F"/>
                </a:solidFill>
                <a:latin typeface="微软雅黑" pitchFamily="34" charset="-122"/>
                <a:ea typeface="微软雅黑" pitchFamily="34" charset="-122"/>
              </a:rPr>
              <a:t>通信需求</a:t>
            </a:r>
          </a:p>
        </p:txBody>
      </p:sp>
      <p:sp>
        <p:nvSpPr>
          <p:cNvPr id="150532" name="AutoShape 4" descr="U)~K%KKm{DP7D`X93_F(3"/>
          <p:cNvSpPr>
            <a:spLocks noChangeAspect="1" noChangeArrowheads="1"/>
          </p:cNvSpPr>
          <p:nvPr/>
        </p:nvSpPr>
        <p:spPr bwMode="auto">
          <a:xfrm>
            <a:off x="5942013" y="3276600"/>
            <a:ext cx="304800" cy="304800"/>
          </a:xfrm>
          <a:prstGeom prst="rect">
            <a:avLst/>
          </a:prstGeom>
          <a:noFill/>
        </p:spPr>
        <p:txBody>
          <a:bodyPr/>
          <a:lstStyle/>
          <a:p>
            <a:endParaRPr lang="zh-CN" altLang="en-US"/>
          </a:p>
        </p:txBody>
      </p:sp>
      <p:sp>
        <p:nvSpPr>
          <p:cNvPr id="150533" name="AutoShape 5" descr="U)~K%KKm{DP7D`X93_F(3"/>
          <p:cNvSpPr>
            <a:spLocks noChangeAspect="1" noChangeArrowheads="1"/>
          </p:cNvSpPr>
          <p:nvPr/>
        </p:nvSpPr>
        <p:spPr bwMode="auto">
          <a:xfrm>
            <a:off x="5942013" y="3276600"/>
            <a:ext cx="304800" cy="304800"/>
          </a:xfrm>
          <a:prstGeom prst="rect">
            <a:avLst/>
          </a:prstGeom>
          <a:noFill/>
        </p:spPr>
        <p:txBody>
          <a:bodyPr/>
          <a:lstStyle/>
          <a:p>
            <a:endParaRPr lang="zh-CN" altLang="en-US"/>
          </a:p>
        </p:txBody>
      </p:sp>
      <p:pic>
        <p:nvPicPr>
          <p:cNvPr id="150534" name="Picture 6" descr="I[[63SU@{FQR`{MZU[9KMJP"/>
          <p:cNvPicPr>
            <a:picLocks noChangeAspect="1" noChangeArrowheads="1"/>
          </p:cNvPicPr>
          <p:nvPr/>
        </p:nvPicPr>
        <p:blipFill>
          <a:blip r:embed="rId2"/>
          <a:srcRect/>
          <a:stretch>
            <a:fillRect/>
          </a:stretch>
        </p:blipFill>
        <p:spPr bwMode="auto">
          <a:xfrm>
            <a:off x="1185863" y="3343275"/>
            <a:ext cx="10447337" cy="1390650"/>
          </a:xfrm>
          <a:prstGeom prst="rect">
            <a:avLst/>
          </a:prstGeom>
          <a:noFill/>
        </p:spPr>
      </p:pic>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6" presetClass="entr" presetSubtype="2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0413" cy="6859588"/>
          </a:xfrm>
          <a:prstGeom prst="rect">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2"/>
          <p:cNvSpPr/>
          <p:nvPr/>
        </p:nvSpPr>
        <p:spPr>
          <a:xfrm>
            <a:off x="0" y="0"/>
            <a:ext cx="4529138" cy="6859588"/>
          </a:xfrm>
          <a:prstGeom prst="rect">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文本框 22"/>
          <p:cNvSpPr>
            <a:spLocks noChangeArrowheads="1"/>
          </p:cNvSpPr>
          <p:nvPr/>
        </p:nvSpPr>
        <p:spPr bwMode="auto">
          <a:xfrm>
            <a:off x="3314700" y="2606675"/>
            <a:ext cx="10417175" cy="1076325"/>
          </a:xfrm>
          <a:prstGeom prst="rect">
            <a:avLst/>
          </a:prstGeom>
          <a:noFill/>
          <a:ln w="9525">
            <a:noFill/>
            <a:miter lim="800000"/>
            <a:headEnd/>
            <a:tailEnd/>
          </a:ln>
        </p:spPr>
        <p:txBody>
          <a:bodyPr lIns="68580" tIns="34290" rIns="68580" bIns="34290">
            <a:spAutoFit/>
          </a:bodyPr>
          <a:lstStyle/>
          <a:p>
            <a:pPr algn="ctr"/>
            <a:r>
              <a:rPr lang="zh-CN" altLang="en-US" sz="6600">
                <a:solidFill>
                  <a:schemeClr val="bg1"/>
                </a:solidFill>
                <a:latin typeface="方正正粗黑简体"/>
                <a:ea typeface="方正正粗黑简体"/>
                <a:cs typeface="方正正粗黑简体"/>
              </a:rPr>
              <a:t>产品质量需求</a:t>
            </a:r>
            <a:endParaRPr lang="zh-CN" altLang="zh-CN" sz="6600">
              <a:solidFill>
                <a:schemeClr val="bg1"/>
              </a:solidFill>
              <a:latin typeface="方正正粗黑简体"/>
              <a:ea typeface="方正正粗黑简体"/>
              <a:cs typeface="方正正粗黑简体"/>
            </a:endParaRPr>
          </a:p>
        </p:txBody>
      </p:sp>
      <p:sp>
        <p:nvSpPr>
          <p:cNvPr id="7" name="椭圆 6"/>
          <p:cNvSpPr/>
          <p:nvPr/>
        </p:nvSpPr>
        <p:spPr>
          <a:xfrm>
            <a:off x="3719513" y="2754313"/>
            <a:ext cx="1349375" cy="1350962"/>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 name="文本框 22"/>
          <p:cNvSpPr>
            <a:spLocks noChangeArrowheads="1"/>
          </p:cNvSpPr>
          <p:nvPr/>
        </p:nvSpPr>
        <p:spPr bwMode="auto">
          <a:xfrm>
            <a:off x="3548063" y="3060700"/>
            <a:ext cx="1692275" cy="685800"/>
          </a:xfrm>
          <a:prstGeom prst="rect">
            <a:avLst/>
          </a:prstGeom>
          <a:noFill/>
          <a:ln w="9525">
            <a:noFill/>
            <a:miter lim="800000"/>
            <a:headEnd/>
            <a:tailEnd/>
          </a:ln>
        </p:spPr>
        <p:txBody>
          <a:bodyPr lIns="68580" tIns="34290" rIns="68580" bIns="34290">
            <a:spAutoFit/>
          </a:bodyPr>
          <a:lstStyle/>
          <a:p>
            <a:pPr algn="ctr"/>
            <a:r>
              <a:rPr lang="en-US" altLang="zh-CN" sz="4000" b="1">
                <a:solidFill>
                  <a:srgbClr val="404153"/>
                </a:solidFill>
                <a:latin typeface="Calibri" pitchFamily="34" charset="0"/>
                <a:ea typeface="宋体" charset="-122"/>
              </a:rPr>
              <a:t>01</a:t>
            </a:r>
            <a:endParaRPr lang="zh-CN" altLang="zh-CN" sz="4000" b="1">
              <a:solidFill>
                <a:srgbClr val="404153"/>
              </a:solidFill>
              <a:latin typeface="Calibri" pitchFamily="34" charset="0"/>
              <a:ea typeface="宋体" charset="-122"/>
            </a:endParaRP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75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750"/>
                                        <p:tgtEl>
                                          <p:spTgt spid="4"/>
                                        </p:tgtEl>
                                      </p:cBhvr>
                                    </p:animEffect>
                                  </p:childTnLst>
                                </p:cTn>
                              </p:par>
                            </p:childTnLst>
                          </p:cTn>
                        </p:par>
                        <p:par>
                          <p:cTn id="11" fill="hold">
                            <p:stCondLst>
                              <p:cond delay="750"/>
                            </p:stCondLst>
                            <p:childTnLst>
                              <p:par>
                                <p:cTn id="12" presetID="3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fltVal val="0"/>
                                          </p:val>
                                        </p:tav>
                                        <p:tav tm="100000">
                                          <p:val>
                                            <p:strVal val="#ppt_w"/>
                                          </p:val>
                                        </p:tav>
                                      </p:tavLst>
                                    </p:anim>
                                    <p:anim calcmode="lin" valueType="num">
                                      <p:cBhvr>
                                        <p:cTn id="15" dur="1000" fill="hold"/>
                                        <p:tgtEl>
                                          <p:spTgt spid="7"/>
                                        </p:tgtEl>
                                        <p:attrNameLst>
                                          <p:attrName>ppt_h</p:attrName>
                                        </p:attrNameLst>
                                      </p:cBhvr>
                                      <p:tavLst>
                                        <p:tav tm="0">
                                          <p:val>
                                            <p:fltVal val="0"/>
                                          </p:val>
                                        </p:tav>
                                        <p:tav tm="100000">
                                          <p:val>
                                            <p:strVal val="#ppt_h"/>
                                          </p:val>
                                        </p:tav>
                                      </p:tavLst>
                                    </p:anim>
                                    <p:anim calcmode="lin" valueType="num">
                                      <p:cBhvr>
                                        <p:cTn id="16" dur="1000" fill="hold"/>
                                        <p:tgtEl>
                                          <p:spTgt spid="7"/>
                                        </p:tgtEl>
                                        <p:attrNameLst>
                                          <p:attrName>style.rotation</p:attrName>
                                        </p:attrNameLst>
                                      </p:cBhvr>
                                      <p:tavLst>
                                        <p:tav tm="0">
                                          <p:val>
                                            <p:fltVal val="90"/>
                                          </p:val>
                                        </p:tav>
                                        <p:tav tm="100000">
                                          <p:val>
                                            <p:fltVal val="0"/>
                                          </p:val>
                                        </p:tav>
                                      </p:tavLst>
                                    </p:anim>
                                    <p:animEffect transition="in" filter="fade">
                                      <p:cBhvr>
                                        <p:cTn id="17" dur="1000"/>
                                        <p:tgtEl>
                                          <p:spTgt spid="7"/>
                                        </p:tgtEl>
                                      </p:cBhvr>
                                    </p:animEffect>
                                  </p:childTnLst>
                                </p:cTn>
                              </p:par>
                            </p:childTnLst>
                          </p:cTn>
                        </p:par>
                        <p:par>
                          <p:cTn id="18" fill="hold">
                            <p:stCondLst>
                              <p:cond delay="1750"/>
                            </p:stCondLst>
                            <p:childTnLst>
                              <p:par>
                                <p:cTn id="19" presetID="42"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anim calcmode="lin" valueType="num">
                                      <p:cBhvr>
                                        <p:cTn id="22" dur="500" fill="hold"/>
                                        <p:tgtEl>
                                          <p:spTgt spid="8"/>
                                        </p:tgtEl>
                                        <p:attrNameLst>
                                          <p:attrName>ppt_x</p:attrName>
                                        </p:attrNameLst>
                                      </p:cBhvr>
                                      <p:tavLst>
                                        <p:tav tm="0">
                                          <p:val>
                                            <p:strVal val="#ppt_x"/>
                                          </p:val>
                                        </p:tav>
                                        <p:tav tm="100000">
                                          <p:val>
                                            <p:strVal val="#ppt_x"/>
                                          </p:val>
                                        </p:tav>
                                      </p:tavLst>
                                    </p:anim>
                                    <p:anim calcmode="lin" valueType="num">
                                      <p:cBhvr>
                                        <p:cTn id="23" dur="500" fill="hold"/>
                                        <p:tgtEl>
                                          <p:spTgt spid="8"/>
                                        </p:tgtEl>
                                        <p:attrNameLst>
                                          <p:attrName>ppt_y</p:attrName>
                                        </p:attrNameLst>
                                      </p:cBhvr>
                                      <p:tavLst>
                                        <p:tav tm="0">
                                          <p:val>
                                            <p:strVal val="#ppt_y+.1"/>
                                          </p:val>
                                        </p:tav>
                                        <p:tav tm="100000">
                                          <p:val>
                                            <p:strVal val="#ppt_y"/>
                                          </p:val>
                                        </p:tav>
                                      </p:tavLst>
                                    </p:anim>
                                  </p:childTnLst>
                                </p:cTn>
                              </p:par>
                            </p:childTnLst>
                          </p:cTn>
                        </p:par>
                        <p:par>
                          <p:cTn id="24" fill="hold">
                            <p:stCondLst>
                              <p:cond delay="2250"/>
                            </p:stCondLst>
                            <p:childTnLst>
                              <p:par>
                                <p:cTn id="25" presetID="2" presetClass="entr" presetSubtype="2" fill="hold" grpId="0" nodeType="afterEffect">
                                  <p:stCondLst>
                                    <p:cond delay="0"/>
                                  </p:stCondLst>
                                  <p:iterate type="lt">
                                    <p:tmPct val="10000"/>
                                  </p:iterate>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ppt_x</p:attrName>
                                        </p:attrNameLst>
                                      </p:cBhvr>
                                      <p:tavLst>
                                        <p:tav tm="0">
                                          <p:val>
                                            <p:strVal val="1+#ppt_w/2"/>
                                          </p:val>
                                        </p:tav>
                                        <p:tav tm="100000">
                                          <p:val>
                                            <p:strVal val="#ppt_x"/>
                                          </p:val>
                                        </p:tav>
                                      </p:tavLst>
                                    </p:anim>
                                    <p:anim calcmode="lin" valueType="num">
                                      <p:cBhvr>
                                        <p:cTn id="2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5" grpId="0" bldLvl="0" autoUpdateAnimBg="0"/>
      <p:bldP spid="7" grpId="0" animBg="1"/>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56" name="Picture 24" descr="97(MLT9JS6P[9@7XV`W(UXW"/>
          <p:cNvPicPr>
            <a:picLocks noChangeAspect="1" noChangeArrowheads="1"/>
          </p:cNvPicPr>
          <p:nvPr/>
        </p:nvPicPr>
        <p:blipFill>
          <a:blip r:embed="rId2"/>
          <a:srcRect/>
          <a:stretch>
            <a:fillRect/>
          </a:stretch>
        </p:blipFill>
        <p:spPr bwMode="auto">
          <a:xfrm>
            <a:off x="379413" y="1397000"/>
            <a:ext cx="5886450" cy="3533775"/>
          </a:xfrm>
          <a:prstGeom prst="rect">
            <a:avLst/>
          </a:prstGeom>
          <a:noFill/>
        </p:spPr>
      </p:pic>
      <p:pic>
        <p:nvPicPr>
          <p:cNvPr id="69657" name="Picture 25" descr="4L2LT{AKTILQC5}4(01JC~F"/>
          <p:cNvPicPr>
            <a:picLocks noChangeAspect="1" noChangeArrowheads="1"/>
          </p:cNvPicPr>
          <p:nvPr/>
        </p:nvPicPr>
        <p:blipFill>
          <a:blip r:embed="rId3"/>
          <a:srcRect/>
          <a:stretch>
            <a:fillRect/>
          </a:stretch>
        </p:blipFill>
        <p:spPr bwMode="auto">
          <a:xfrm>
            <a:off x="6162675" y="1414463"/>
            <a:ext cx="5810250" cy="4467225"/>
          </a:xfrm>
          <a:prstGeom prst="rect">
            <a:avLst/>
          </a:prstGeom>
          <a:noFill/>
        </p:spPr>
      </p:pic>
    </p:spTree>
  </p:cSld>
  <p:clrMapOvr>
    <a:masterClrMapping/>
  </p:clrMapOvr>
  <p:transition spd="slow" advTm="1000">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0413" cy="6859588"/>
          </a:xfrm>
          <a:prstGeom prst="rect">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2"/>
          <p:cNvSpPr/>
          <p:nvPr/>
        </p:nvSpPr>
        <p:spPr>
          <a:xfrm>
            <a:off x="0" y="0"/>
            <a:ext cx="4529138" cy="6859588"/>
          </a:xfrm>
          <a:prstGeom prst="rect">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文本框 22"/>
          <p:cNvSpPr>
            <a:spLocks noChangeArrowheads="1"/>
          </p:cNvSpPr>
          <p:nvPr/>
        </p:nvSpPr>
        <p:spPr bwMode="auto">
          <a:xfrm>
            <a:off x="3314700" y="2606675"/>
            <a:ext cx="10417175" cy="1076325"/>
          </a:xfrm>
          <a:prstGeom prst="rect">
            <a:avLst/>
          </a:prstGeom>
          <a:noFill/>
          <a:ln w="9525">
            <a:noFill/>
            <a:miter lim="800000"/>
            <a:headEnd/>
            <a:tailEnd/>
          </a:ln>
        </p:spPr>
        <p:txBody>
          <a:bodyPr lIns="68580" tIns="34290" rIns="68580" bIns="34290">
            <a:spAutoFit/>
          </a:bodyPr>
          <a:lstStyle/>
          <a:p>
            <a:pPr algn="ctr"/>
            <a:r>
              <a:rPr lang="zh-CN" altLang="en-US" sz="6600">
                <a:solidFill>
                  <a:schemeClr val="bg1"/>
                </a:solidFill>
                <a:latin typeface="方正正粗黑简体"/>
                <a:ea typeface="方正正粗黑简体"/>
                <a:cs typeface="方正正粗黑简体"/>
              </a:rPr>
              <a:t>其他需求</a:t>
            </a:r>
            <a:endParaRPr lang="zh-CN" altLang="zh-CN" sz="6600">
              <a:solidFill>
                <a:schemeClr val="bg1"/>
              </a:solidFill>
              <a:latin typeface="方正正粗黑简体"/>
              <a:ea typeface="方正正粗黑简体"/>
              <a:cs typeface="方正正粗黑简体"/>
            </a:endParaRPr>
          </a:p>
        </p:txBody>
      </p:sp>
      <p:sp>
        <p:nvSpPr>
          <p:cNvPr id="7" name="椭圆 6"/>
          <p:cNvSpPr/>
          <p:nvPr/>
        </p:nvSpPr>
        <p:spPr>
          <a:xfrm>
            <a:off x="3719513" y="2754313"/>
            <a:ext cx="1349375" cy="1350962"/>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 name="文本框 22"/>
          <p:cNvSpPr>
            <a:spLocks noChangeArrowheads="1"/>
          </p:cNvSpPr>
          <p:nvPr/>
        </p:nvSpPr>
        <p:spPr bwMode="auto">
          <a:xfrm>
            <a:off x="3548063" y="3060700"/>
            <a:ext cx="1692275" cy="685800"/>
          </a:xfrm>
          <a:prstGeom prst="rect">
            <a:avLst/>
          </a:prstGeom>
          <a:noFill/>
          <a:ln w="9525">
            <a:noFill/>
            <a:miter lim="800000"/>
            <a:headEnd/>
            <a:tailEnd/>
          </a:ln>
        </p:spPr>
        <p:txBody>
          <a:bodyPr lIns="68580" tIns="34290" rIns="68580" bIns="34290">
            <a:spAutoFit/>
          </a:bodyPr>
          <a:lstStyle/>
          <a:p>
            <a:pPr algn="ctr"/>
            <a:r>
              <a:rPr lang="en-US" altLang="zh-CN" sz="4000" b="1">
                <a:solidFill>
                  <a:srgbClr val="404153"/>
                </a:solidFill>
                <a:latin typeface="Calibri" pitchFamily="34" charset="0"/>
                <a:ea typeface="宋体" charset="-122"/>
              </a:rPr>
              <a:t>01</a:t>
            </a:r>
            <a:endParaRPr lang="zh-CN" altLang="zh-CN" sz="4000" b="1">
              <a:solidFill>
                <a:srgbClr val="404153"/>
              </a:solidFill>
              <a:latin typeface="Calibri" pitchFamily="34" charset="0"/>
              <a:ea typeface="宋体" charset="-122"/>
            </a:endParaRP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75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750"/>
                                        <p:tgtEl>
                                          <p:spTgt spid="4"/>
                                        </p:tgtEl>
                                      </p:cBhvr>
                                    </p:animEffect>
                                  </p:childTnLst>
                                </p:cTn>
                              </p:par>
                            </p:childTnLst>
                          </p:cTn>
                        </p:par>
                        <p:par>
                          <p:cTn id="11" fill="hold">
                            <p:stCondLst>
                              <p:cond delay="750"/>
                            </p:stCondLst>
                            <p:childTnLst>
                              <p:par>
                                <p:cTn id="12" presetID="3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fltVal val="0"/>
                                          </p:val>
                                        </p:tav>
                                        <p:tav tm="100000">
                                          <p:val>
                                            <p:strVal val="#ppt_w"/>
                                          </p:val>
                                        </p:tav>
                                      </p:tavLst>
                                    </p:anim>
                                    <p:anim calcmode="lin" valueType="num">
                                      <p:cBhvr>
                                        <p:cTn id="15" dur="1000" fill="hold"/>
                                        <p:tgtEl>
                                          <p:spTgt spid="7"/>
                                        </p:tgtEl>
                                        <p:attrNameLst>
                                          <p:attrName>ppt_h</p:attrName>
                                        </p:attrNameLst>
                                      </p:cBhvr>
                                      <p:tavLst>
                                        <p:tav tm="0">
                                          <p:val>
                                            <p:fltVal val="0"/>
                                          </p:val>
                                        </p:tav>
                                        <p:tav tm="100000">
                                          <p:val>
                                            <p:strVal val="#ppt_h"/>
                                          </p:val>
                                        </p:tav>
                                      </p:tavLst>
                                    </p:anim>
                                    <p:anim calcmode="lin" valueType="num">
                                      <p:cBhvr>
                                        <p:cTn id="16" dur="1000" fill="hold"/>
                                        <p:tgtEl>
                                          <p:spTgt spid="7"/>
                                        </p:tgtEl>
                                        <p:attrNameLst>
                                          <p:attrName>style.rotation</p:attrName>
                                        </p:attrNameLst>
                                      </p:cBhvr>
                                      <p:tavLst>
                                        <p:tav tm="0">
                                          <p:val>
                                            <p:fltVal val="90"/>
                                          </p:val>
                                        </p:tav>
                                        <p:tav tm="100000">
                                          <p:val>
                                            <p:fltVal val="0"/>
                                          </p:val>
                                        </p:tav>
                                      </p:tavLst>
                                    </p:anim>
                                    <p:animEffect transition="in" filter="fade">
                                      <p:cBhvr>
                                        <p:cTn id="17" dur="1000"/>
                                        <p:tgtEl>
                                          <p:spTgt spid="7"/>
                                        </p:tgtEl>
                                      </p:cBhvr>
                                    </p:animEffect>
                                  </p:childTnLst>
                                </p:cTn>
                              </p:par>
                            </p:childTnLst>
                          </p:cTn>
                        </p:par>
                        <p:par>
                          <p:cTn id="18" fill="hold">
                            <p:stCondLst>
                              <p:cond delay="1750"/>
                            </p:stCondLst>
                            <p:childTnLst>
                              <p:par>
                                <p:cTn id="19" presetID="42"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anim calcmode="lin" valueType="num">
                                      <p:cBhvr>
                                        <p:cTn id="22" dur="500" fill="hold"/>
                                        <p:tgtEl>
                                          <p:spTgt spid="8"/>
                                        </p:tgtEl>
                                        <p:attrNameLst>
                                          <p:attrName>ppt_x</p:attrName>
                                        </p:attrNameLst>
                                      </p:cBhvr>
                                      <p:tavLst>
                                        <p:tav tm="0">
                                          <p:val>
                                            <p:strVal val="#ppt_x"/>
                                          </p:val>
                                        </p:tav>
                                        <p:tav tm="100000">
                                          <p:val>
                                            <p:strVal val="#ppt_x"/>
                                          </p:val>
                                        </p:tav>
                                      </p:tavLst>
                                    </p:anim>
                                    <p:anim calcmode="lin" valueType="num">
                                      <p:cBhvr>
                                        <p:cTn id="23" dur="500" fill="hold"/>
                                        <p:tgtEl>
                                          <p:spTgt spid="8"/>
                                        </p:tgtEl>
                                        <p:attrNameLst>
                                          <p:attrName>ppt_y</p:attrName>
                                        </p:attrNameLst>
                                      </p:cBhvr>
                                      <p:tavLst>
                                        <p:tav tm="0">
                                          <p:val>
                                            <p:strVal val="#ppt_y+.1"/>
                                          </p:val>
                                        </p:tav>
                                        <p:tav tm="100000">
                                          <p:val>
                                            <p:strVal val="#ppt_y"/>
                                          </p:val>
                                        </p:tav>
                                      </p:tavLst>
                                    </p:anim>
                                  </p:childTnLst>
                                </p:cTn>
                              </p:par>
                            </p:childTnLst>
                          </p:cTn>
                        </p:par>
                        <p:par>
                          <p:cTn id="24" fill="hold">
                            <p:stCondLst>
                              <p:cond delay="2250"/>
                            </p:stCondLst>
                            <p:childTnLst>
                              <p:par>
                                <p:cTn id="25" presetID="2" presetClass="entr" presetSubtype="2" fill="hold" grpId="0" nodeType="afterEffect">
                                  <p:stCondLst>
                                    <p:cond delay="0"/>
                                  </p:stCondLst>
                                  <p:iterate type="lt">
                                    <p:tmPct val="10000"/>
                                  </p:iterate>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ppt_x</p:attrName>
                                        </p:attrNameLst>
                                      </p:cBhvr>
                                      <p:tavLst>
                                        <p:tav tm="0">
                                          <p:val>
                                            <p:strVal val="1+#ppt_w/2"/>
                                          </p:val>
                                        </p:tav>
                                        <p:tav tm="100000">
                                          <p:val>
                                            <p:strVal val="#ppt_x"/>
                                          </p:val>
                                        </p:tav>
                                      </p:tavLst>
                                    </p:anim>
                                    <p:anim calcmode="lin" valueType="num">
                                      <p:cBhvr>
                                        <p:cTn id="2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5" grpId="0" bldLvl="0" autoUpdateAnimBg="0"/>
      <p:bldP spid="7" grpId="0" animBg="1"/>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580" name="Picture 4" descr="IL2UABE3Q56B5{SMY{8G]AS"/>
          <p:cNvPicPr>
            <a:picLocks noChangeAspect="1" noChangeArrowheads="1"/>
          </p:cNvPicPr>
          <p:nvPr/>
        </p:nvPicPr>
        <p:blipFill>
          <a:blip r:embed="rId2"/>
          <a:srcRect/>
          <a:stretch>
            <a:fillRect/>
          </a:stretch>
        </p:blipFill>
        <p:spPr bwMode="auto">
          <a:xfrm>
            <a:off x="620713" y="2624138"/>
            <a:ext cx="10960100" cy="2549525"/>
          </a:xfrm>
          <a:prstGeom prst="rect">
            <a:avLst/>
          </a:prstGeom>
          <a:noFill/>
        </p:spPr>
      </p:pic>
    </p:spTree>
  </p:cSld>
  <p:clrMapOvr>
    <a:masterClrMapping/>
  </p:clrMapOvr>
  <p:transition spd="slow" advTm="1000">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3"/>
          <a:srcRect/>
          <a:stretch>
            <a:fillRect/>
          </a:stretch>
        </p:blipFill>
        <p:spPr bwMode="auto">
          <a:xfrm>
            <a:off x="0" y="1588"/>
            <a:ext cx="12190413" cy="6856412"/>
          </a:xfrm>
          <a:prstGeom prst="rect">
            <a:avLst/>
          </a:prstGeom>
          <a:noFill/>
          <a:ln w="9525">
            <a:noFill/>
            <a:miter lim="800000"/>
            <a:headEnd/>
            <a:tailEnd/>
          </a:ln>
        </p:spPr>
      </p:pic>
      <p:pic>
        <p:nvPicPr>
          <p:cNvPr id="21" name="图片 20"/>
          <p:cNvPicPr>
            <a:picLocks noChangeAspect="1"/>
          </p:cNvPicPr>
          <p:nvPr/>
        </p:nvPicPr>
        <p:blipFill>
          <a:blip r:embed="rId4"/>
          <a:srcRect/>
          <a:stretch>
            <a:fillRect/>
          </a:stretch>
        </p:blipFill>
        <p:spPr bwMode="auto">
          <a:xfrm>
            <a:off x="0" y="1588"/>
            <a:ext cx="12190413" cy="6856412"/>
          </a:xfrm>
          <a:prstGeom prst="rect">
            <a:avLst/>
          </a:prstGeom>
          <a:noFill/>
          <a:ln w="9525">
            <a:noFill/>
            <a:miter lim="800000"/>
            <a:headEnd/>
            <a:tailEnd/>
          </a:ln>
        </p:spPr>
      </p:pic>
      <p:grpSp>
        <p:nvGrpSpPr>
          <p:cNvPr id="22" name="组合 21"/>
          <p:cNvGrpSpPr>
            <a:grpSpLocks/>
          </p:cNvGrpSpPr>
          <p:nvPr/>
        </p:nvGrpSpPr>
        <p:grpSpPr bwMode="auto">
          <a:xfrm>
            <a:off x="0" y="4116388"/>
            <a:ext cx="12190413" cy="228600"/>
            <a:chOff x="-1" y="4000500"/>
            <a:chExt cx="12190413" cy="228600"/>
          </a:xfrm>
        </p:grpSpPr>
        <p:sp>
          <p:nvSpPr>
            <p:cNvPr id="23" name="矩形 10"/>
            <p:cNvSpPr/>
            <p:nvPr/>
          </p:nvSpPr>
          <p:spPr>
            <a:xfrm>
              <a:off x="-1" y="4000500"/>
              <a:ext cx="9555163" cy="228600"/>
            </a:xfrm>
            <a:custGeom>
              <a:avLst/>
              <a:gdLst>
                <a:gd name="connsiteX0" fmla="*/ 0 w 9486901"/>
                <a:gd name="connsiteY0" fmla="*/ 0 h 228600"/>
                <a:gd name="connsiteX1" fmla="*/ 9486901 w 9486901"/>
                <a:gd name="connsiteY1" fmla="*/ 0 h 228600"/>
                <a:gd name="connsiteX2" fmla="*/ 9486901 w 9486901"/>
                <a:gd name="connsiteY2" fmla="*/ 228600 h 228600"/>
                <a:gd name="connsiteX3" fmla="*/ 0 w 9486901"/>
                <a:gd name="connsiteY3" fmla="*/ 228600 h 228600"/>
                <a:gd name="connsiteX4" fmla="*/ 0 w 9486901"/>
                <a:gd name="connsiteY4" fmla="*/ 0 h 228600"/>
                <a:gd name="connsiteX0" fmla="*/ 0 w 9555481"/>
                <a:gd name="connsiteY0" fmla="*/ 0 h 228600"/>
                <a:gd name="connsiteX1" fmla="*/ 9555481 w 9555481"/>
                <a:gd name="connsiteY1" fmla="*/ 0 h 228600"/>
                <a:gd name="connsiteX2" fmla="*/ 9486901 w 9555481"/>
                <a:gd name="connsiteY2" fmla="*/ 228600 h 228600"/>
                <a:gd name="connsiteX3" fmla="*/ 0 w 9555481"/>
                <a:gd name="connsiteY3" fmla="*/ 228600 h 228600"/>
                <a:gd name="connsiteX4" fmla="*/ 0 w 9555481"/>
                <a:gd name="connsiteY4" fmla="*/ 0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5481" h="228600">
                  <a:moveTo>
                    <a:pt x="0" y="0"/>
                  </a:moveTo>
                  <a:lnTo>
                    <a:pt x="9555481" y="0"/>
                  </a:lnTo>
                  <a:lnTo>
                    <a:pt x="9486901" y="228600"/>
                  </a:lnTo>
                  <a:lnTo>
                    <a:pt x="0" y="228600"/>
                  </a:lnTo>
                  <a:lnTo>
                    <a:pt x="0" y="0"/>
                  </a:lnTo>
                  <a:close/>
                </a:path>
              </a:pathLst>
            </a:cu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4" name="矩形 10"/>
            <p:cNvSpPr/>
            <p:nvPr/>
          </p:nvSpPr>
          <p:spPr>
            <a:xfrm flipH="1" flipV="1">
              <a:off x="9532937" y="4000500"/>
              <a:ext cx="2657475" cy="228600"/>
            </a:xfrm>
            <a:custGeom>
              <a:avLst/>
              <a:gdLst/>
              <a:ahLst/>
              <a:cxnLst/>
              <a:rect l="l" t="t" r="r" b="b"/>
              <a:pathLst>
                <a:path w="2657234" h="228600">
                  <a:moveTo>
                    <a:pt x="2588654" y="228600"/>
                  </a:moveTo>
                  <a:lnTo>
                    <a:pt x="0" y="228600"/>
                  </a:lnTo>
                  <a:lnTo>
                    <a:pt x="0" y="0"/>
                  </a:lnTo>
                  <a:lnTo>
                    <a:pt x="2657234" y="0"/>
                  </a:lnTo>
                  <a:close/>
                </a:path>
              </a:pathLst>
            </a:cu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25" name="Rectangle 3"/>
          <p:cNvSpPr txBox="1">
            <a:spLocks noChangeArrowheads="1"/>
          </p:cNvSpPr>
          <p:nvPr/>
        </p:nvSpPr>
        <p:spPr bwMode="auto">
          <a:xfrm>
            <a:off x="1587500" y="4711700"/>
            <a:ext cx="8996363" cy="846138"/>
          </a:xfrm>
          <a:prstGeom prst="rect">
            <a:avLst/>
          </a:prstGeom>
          <a:noFill/>
          <a:ln w="9525">
            <a:noFill/>
            <a:miter lim="800000"/>
            <a:headEnd/>
            <a:tailEnd/>
          </a:ln>
        </p:spPr>
        <p:txBody>
          <a:bodyPr anchor="ctr"/>
          <a:lstStyle/>
          <a:p>
            <a:pPr algn="ctr"/>
            <a:r>
              <a:rPr lang="zh-CN" altLang="en-US" sz="6000" b="1">
                <a:solidFill>
                  <a:srgbClr val="404153"/>
                </a:solidFill>
                <a:latin typeface="微软雅黑" pitchFamily="34" charset="-122"/>
                <a:ea typeface="微软雅黑" pitchFamily="34" charset="-122"/>
              </a:rPr>
              <a:t>谢谢您的观看指导</a:t>
            </a:r>
            <a:r>
              <a:rPr lang="en-US" altLang="zh-CN" sz="6000" b="1">
                <a:solidFill>
                  <a:srgbClr val="404153"/>
                </a:solidFill>
                <a:latin typeface="微软雅黑" pitchFamily="34" charset="-122"/>
                <a:ea typeface="微软雅黑" pitchFamily="34" charset="-122"/>
              </a:rPr>
              <a:t>!</a:t>
            </a:r>
            <a:endParaRPr lang="zh-CN" altLang="en-US" sz="6000" b="1">
              <a:solidFill>
                <a:srgbClr val="404153"/>
              </a:solidFill>
              <a:latin typeface="微软雅黑" pitchFamily="34" charset="-122"/>
              <a:ea typeface="微软雅黑" pitchFamily="34" charset="-122"/>
            </a:endParaRPr>
          </a:p>
        </p:txBody>
      </p:sp>
      <p:sp>
        <p:nvSpPr>
          <p:cNvPr id="26" name="Freeform 10"/>
          <p:cNvSpPr>
            <a:spLocks noEditPoints="1"/>
          </p:cNvSpPr>
          <p:nvPr/>
        </p:nvSpPr>
        <p:spPr bwMode="auto">
          <a:xfrm>
            <a:off x="4119563" y="5773738"/>
            <a:ext cx="311150" cy="312737"/>
          </a:xfrm>
          <a:custGeom>
            <a:avLst/>
            <a:gdLst>
              <a:gd name="T0" fmla="*/ 98703145 w 490"/>
              <a:gd name="T1" fmla="*/ 0 h 490"/>
              <a:gd name="T2" fmla="*/ 197406290 w 490"/>
              <a:gd name="T3" fmla="*/ 99662276 h 490"/>
              <a:gd name="T4" fmla="*/ 98703145 w 490"/>
              <a:gd name="T5" fmla="*/ 199323914 h 490"/>
              <a:gd name="T6" fmla="*/ 0 w 490"/>
              <a:gd name="T7" fmla="*/ 99662276 h 490"/>
              <a:gd name="T8" fmla="*/ 98703145 w 490"/>
              <a:gd name="T9" fmla="*/ 0 h 490"/>
              <a:gd name="T10" fmla="*/ 175651196 w 490"/>
              <a:gd name="T11" fmla="*/ 101695705 h 490"/>
              <a:gd name="T12" fmla="*/ 172025347 w 490"/>
              <a:gd name="T13" fmla="*/ 104136329 h 490"/>
              <a:gd name="T14" fmla="*/ 158730950 w 490"/>
              <a:gd name="T15" fmla="*/ 104136329 h 490"/>
              <a:gd name="T16" fmla="*/ 155507691 w 490"/>
              <a:gd name="T17" fmla="*/ 102916017 h 490"/>
              <a:gd name="T18" fmla="*/ 98703145 w 490"/>
              <a:gd name="T19" fmla="*/ 42712225 h 490"/>
              <a:gd name="T20" fmla="*/ 41898579 w 490"/>
              <a:gd name="T21" fmla="*/ 102916017 h 490"/>
              <a:gd name="T22" fmla="*/ 38675310 w 490"/>
              <a:gd name="T23" fmla="*/ 104136329 h 490"/>
              <a:gd name="T24" fmla="*/ 25380954 w 490"/>
              <a:gd name="T25" fmla="*/ 104136329 h 490"/>
              <a:gd name="T26" fmla="*/ 21755105 w 490"/>
              <a:gd name="T27" fmla="*/ 101695705 h 490"/>
              <a:gd name="T28" fmla="*/ 22560919 w 490"/>
              <a:gd name="T29" fmla="*/ 97221014 h 490"/>
              <a:gd name="T30" fmla="*/ 95077296 w 490"/>
              <a:gd name="T31" fmla="*/ 21152514 h 490"/>
              <a:gd name="T32" fmla="*/ 98703145 w 490"/>
              <a:gd name="T33" fmla="*/ 19525639 h 490"/>
              <a:gd name="T34" fmla="*/ 102328994 w 490"/>
              <a:gd name="T35" fmla="*/ 21152514 h 490"/>
              <a:gd name="T36" fmla="*/ 174845381 w 490"/>
              <a:gd name="T37" fmla="*/ 97221014 h 490"/>
              <a:gd name="T38" fmla="*/ 175651196 w 490"/>
              <a:gd name="T39" fmla="*/ 101695705 h 490"/>
              <a:gd name="T40" fmla="*/ 45524429 w 490"/>
              <a:gd name="T41" fmla="*/ 108611020 h 490"/>
              <a:gd name="T42" fmla="*/ 45524429 w 490"/>
              <a:gd name="T43" fmla="*/ 108611020 h 490"/>
              <a:gd name="T44" fmla="*/ 45524429 w 490"/>
              <a:gd name="T45" fmla="*/ 154171045 h 490"/>
              <a:gd name="T46" fmla="*/ 51970312 w 490"/>
              <a:gd name="T47" fmla="*/ 161900115 h 490"/>
              <a:gd name="T48" fmla="*/ 81379695 w 490"/>
              <a:gd name="T49" fmla="*/ 161900115 h 490"/>
              <a:gd name="T50" fmla="*/ 81379695 w 490"/>
              <a:gd name="T51" fmla="*/ 112271957 h 490"/>
              <a:gd name="T52" fmla="*/ 89034003 w 490"/>
              <a:gd name="T53" fmla="*/ 104543525 h 490"/>
              <a:gd name="T54" fmla="*/ 108372288 w 490"/>
              <a:gd name="T55" fmla="*/ 104543525 h 490"/>
              <a:gd name="T56" fmla="*/ 116026576 w 490"/>
              <a:gd name="T57" fmla="*/ 112271957 h 490"/>
              <a:gd name="T58" fmla="*/ 116026576 w 490"/>
              <a:gd name="T59" fmla="*/ 161900115 h 490"/>
              <a:gd name="T60" fmla="*/ 145435958 w 490"/>
              <a:gd name="T61" fmla="*/ 161900115 h 490"/>
              <a:gd name="T62" fmla="*/ 151881842 w 490"/>
              <a:gd name="T63" fmla="*/ 154171045 h 490"/>
              <a:gd name="T64" fmla="*/ 151881842 w 490"/>
              <a:gd name="T65" fmla="*/ 109018216 h 490"/>
              <a:gd name="T66" fmla="*/ 98703145 w 490"/>
              <a:gd name="T67" fmla="*/ 52881919 h 490"/>
              <a:gd name="T68" fmla="*/ 45524429 w 490"/>
              <a:gd name="T69" fmla="*/ 108611020 h 4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0"/>
              <a:gd name="T106" fmla="*/ 0 h 490"/>
              <a:gd name="T107" fmla="*/ 490 w 490"/>
              <a:gd name="T108" fmla="*/ 490 h 49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solidFill>
            <a:srgbClr val="404153"/>
          </a:solidFill>
          <a:ln w="9525">
            <a:noFill/>
            <a:round/>
            <a:headEnd/>
            <a:tailEnd/>
          </a:ln>
        </p:spPr>
        <p:txBody>
          <a:bodyPr lIns="68562" tIns="34281" rIns="68562" bIns="34281"/>
          <a:lstStyle/>
          <a:p>
            <a:endParaRPr lang="zh-CN" altLang="en-US"/>
          </a:p>
        </p:txBody>
      </p:sp>
      <p:sp>
        <p:nvSpPr>
          <p:cNvPr id="27" name="Rectangle 4"/>
          <p:cNvSpPr txBox="1">
            <a:spLocks noChangeArrowheads="1"/>
          </p:cNvSpPr>
          <p:nvPr/>
        </p:nvSpPr>
        <p:spPr bwMode="auto">
          <a:xfrm>
            <a:off x="4597400" y="5791200"/>
            <a:ext cx="3670300" cy="257175"/>
          </a:xfrm>
          <a:prstGeom prst="rect">
            <a:avLst/>
          </a:prstGeom>
          <a:noFill/>
          <a:ln>
            <a:noFill/>
          </a:ln>
          <a:effectLst/>
          <a:extLst/>
        </p:spPr>
        <p:txBody>
          <a:bodyPr lIns="68562" tIns="34281" rIns="68562" bIns="34281" anchor="ct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auto">
              <a:spcBef>
                <a:spcPts val="0"/>
              </a:spcBef>
              <a:spcAft>
                <a:spcPts val="0"/>
              </a:spcAft>
              <a:defRPr/>
            </a:pPr>
            <a:r>
              <a:rPr lang="en-US" altLang="zh-CN" sz="2100" b="0" dirty="0" smtClean="0">
                <a:solidFill>
                  <a:schemeClr val="bg1">
                    <a:lumMod val="50000"/>
                  </a:schemeClr>
                </a:solidFill>
                <a:latin typeface="微软雅黑" pitchFamily="34" charset="-122"/>
                <a:ea typeface="微软雅黑" pitchFamily="34" charset="-122"/>
              </a:rPr>
              <a:t>PRD-2017-G19</a:t>
            </a:r>
          </a:p>
        </p:txBody>
      </p:sp>
    </p:spTree>
  </p:cSld>
  <p:clrMapOvr>
    <a:masterClrMapping/>
  </p:clrMapOvr>
  <p:transition spd="slow" advClick="0"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750"/>
                                        <p:tgtEl>
                                          <p:spTgt spid="21"/>
                                        </p:tgtEl>
                                      </p:cBhvr>
                                    </p:animEffect>
                                  </p:childTnLst>
                                </p:cTn>
                              </p:par>
                            </p:childTnLst>
                          </p:cTn>
                        </p:par>
                        <p:par>
                          <p:cTn id="12" fill="hold">
                            <p:stCondLst>
                              <p:cond delay="1250"/>
                            </p:stCondLst>
                            <p:childTnLst>
                              <p:par>
                                <p:cTn id="13" presetID="22" presetClass="entr" presetSubtype="2"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right)">
                                      <p:cBhvr>
                                        <p:cTn id="15" dur="500"/>
                                        <p:tgtEl>
                                          <p:spTgt spid="22"/>
                                        </p:tgtEl>
                                      </p:cBhvr>
                                    </p:animEffect>
                                  </p:childTnLst>
                                </p:cTn>
                              </p:par>
                            </p:childTnLst>
                          </p:cTn>
                        </p:par>
                        <p:par>
                          <p:cTn id="16" fill="hold">
                            <p:stCondLst>
                              <p:cond delay="175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25"/>
                                        </p:tgtEl>
                                        <p:attrNameLst>
                                          <p:attrName>style.visibility</p:attrName>
                                        </p:attrNameLst>
                                      </p:cBhvr>
                                      <p:to>
                                        <p:strVal val="visible"/>
                                      </p:to>
                                    </p:set>
                                    <p:anim by="(-#ppt_w*2)" calcmode="lin" valueType="num">
                                      <p:cBhvr rctx="PPT">
                                        <p:cTn id="19" dur="500" autoRev="1" fill="hold">
                                          <p:stCondLst>
                                            <p:cond delay="0"/>
                                          </p:stCondLst>
                                        </p:cTn>
                                        <p:tgtEl>
                                          <p:spTgt spid="25"/>
                                        </p:tgtEl>
                                        <p:attrNameLst>
                                          <p:attrName>ppt_w</p:attrName>
                                        </p:attrNameLst>
                                      </p:cBhvr>
                                    </p:anim>
                                    <p:anim by="(#ppt_w*0.50)" calcmode="lin" valueType="num">
                                      <p:cBhvr>
                                        <p:cTn id="20" dur="500" decel="50000" autoRev="1" fill="hold">
                                          <p:stCondLst>
                                            <p:cond delay="0"/>
                                          </p:stCondLst>
                                        </p:cTn>
                                        <p:tgtEl>
                                          <p:spTgt spid="25"/>
                                        </p:tgtEl>
                                        <p:attrNameLst>
                                          <p:attrName>ppt_x</p:attrName>
                                        </p:attrNameLst>
                                      </p:cBhvr>
                                    </p:anim>
                                    <p:anim from="(-#ppt_h/2)" to="(#ppt_y)" calcmode="lin" valueType="num">
                                      <p:cBhvr>
                                        <p:cTn id="21" dur="1000" fill="hold">
                                          <p:stCondLst>
                                            <p:cond delay="0"/>
                                          </p:stCondLst>
                                        </p:cTn>
                                        <p:tgtEl>
                                          <p:spTgt spid="25"/>
                                        </p:tgtEl>
                                        <p:attrNameLst>
                                          <p:attrName>ppt_y</p:attrName>
                                        </p:attrNameLst>
                                      </p:cBhvr>
                                    </p:anim>
                                    <p:animRot by="21600000">
                                      <p:cBhvr>
                                        <p:cTn id="22" dur="1000" fill="hold">
                                          <p:stCondLst>
                                            <p:cond delay="0"/>
                                          </p:stCondLst>
                                        </p:cTn>
                                        <p:tgtEl>
                                          <p:spTgt spid="25"/>
                                        </p:tgtEl>
                                        <p:attrNameLst>
                                          <p:attrName>r</p:attrName>
                                        </p:attrNameLst>
                                      </p:cBhvr>
                                    </p:animRot>
                                  </p:childTnLst>
                                </p:cTn>
                              </p:par>
                            </p:childTnLst>
                          </p:cTn>
                        </p:par>
                        <p:par>
                          <p:cTn id="23" fill="hold">
                            <p:stCondLst>
                              <p:cond delay="3550"/>
                            </p:stCondLst>
                            <p:childTnLst>
                              <p:par>
                                <p:cTn id="24" presetID="2" presetClass="entr" presetSubtype="6"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500" fill="hold"/>
                                        <p:tgtEl>
                                          <p:spTgt spid="26"/>
                                        </p:tgtEl>
                                        <p:attrNameLst>
                                          <p:attrName>ppt_x</p:attrName>
                                        </p:attrNameLst>
                                      </p:cBhvr>
                                      <p:tavLst>
                                        <p:tav tm="0">
                                          <p:val>
                                            <p:strVal val="1+#ppt_w/2"/>
                                          </p:val>
                                        </p:tav>
                                        <p:tav tm="100000">
                                          <p:val>
                                            <p:strVal val="#ppt_x"/>
                                          </p:val>
                                        </p:tav>
                                      </p:tavLst>
                                    </p:anim>
                                    <p:anim calcmode="lin" valueType="num">
                                      <p:cBhvr additive="base">
                                        <p:cTn id="27" dur="500" fill="hold"/>
                                        <p:tgtEl>
                                          <p:spTgt spid="26"/>
                                        </p:tgtEl>
                                        <p:attrNameLst>
                                          <p:attrName>ppt_y</p:attrName>
                                        </p:attrNameLst>
                                      </p:cBhvr>
                                      <p:tavLst>
                                        <p:tav tm="0">
                                          <p:val>
                                            <p:strVal val="1+#ppt_h/2"/>
                                          </p:val>
                                        </p:tav>
                                        <p:tav tm="100000">
                                          <p:val>
                                            <p:strVal val="#ppt_y"/>
                                          </p:val>
                                        </p:tav>
                                      </p:tavLst>
                                    </p:anim>
                                  </p:childTnLst>
                                </p:cTn>
                              </p:par>
                            </p:childTnLst>
                          </p:cTn>
                        </p:par>
                        <p:par>
                          <p:cTn id="28" fill="hold">
                            <p:stCondLst>
                              <p:cond delay="4050"/>
                            </p:stCondLst>
                            <p:childTnLst>
                              <p:par>
                                <p:cTn id="29" presetID="22" presetClass="entr" presetSubtype="8"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utoUpdateAnimBg="0"/>
      <p:bldP spid="26" grpId="0" animBg="1"/>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Users\Administrator\Desktop\2.png"/>
          <p:cNvPicPr>
            <a:picLocks noChangeAspect="1" noChangeArrowheads="1"/>
          </p:cNvPicPr>
          <p:nvPr/>
        </p:nvPicPr>
        <p:blipFill>
          <a:blip r:embed="rId2"/>
          <a:srcRect/>
          <a:stretch>
            <a:fillRect/>
          </a:stretch>
        </p:blipFill>
        <p:spPr bwMode="auto">
          <a:xfrm>
            <a:off x="6773863" y="346075"/>
            <a:ext cx="5613400" cy="6170613"/>
          </a:xfrm>
          <a:prstGeom prst="rect">
            <a:avLst/>
          </a:prstGeom>
          <a:noFill/>
          <a:ln w="9525">
            <a:noFill/>
            <a:miter lim="800000"/>
            <a:headEnd/>
            <a:tailEnd/>
          </a:ln>
        </p:spPr>
      </p:pic>
      <p:sp>
        <p:nvSpPr>
          <p:cNvPr id="4" name="矩形 3"/>
          <p:cNvSpPr>
            <a:spLocks noChangeArrowheads="1"/>
          </p:cNvSpPr>
          <p:nvPr/>
        </p:nvSpPr>
        <p:spPr bwMode="auto">
          <a:xfrm>
            <a:off x="938213" y="1890713"/>
            <a:ext cx="7670800" cy="3679825"/>
          </a:xfrm>
          <a:prstGeom prst="rect">
            <a:avLst/>
          </a:prstGeom>
          <a:solidFill>
            <a:srgbClr val="FFFFFF">
              <a:alpha val="87842"/>
            </a:srgbClr>
          </a:solidFill>
          <a:ln w="38100">
            <a:solidFill>
              <a:srgbClr val="404153"/>
            </a:solidFill>
            <a:miter lim="800000"/>
            <a:headEnd/>
            <a:tailEnd/>
          </a:ln>
        </p:spPr>
        <p:txBody>
          <a:bodyPr anchor="ctr"/>
          <a:lstStyle/>
          <a:p>
            <a:pPr algn="ctr" defTabSz="1216025">
              <a:buFont typeface="Arial" charset="0"/>
              <a:buNone/>
            </a:pPr>
            <a:endParaRPr lang="zh-CN" altLang="en-US" sz="3100">
              <a:solidFill>
                <a:srgbClr val="000000"/>
              </a:solidFill>
              <a:latin typeface="Calibri" pitchFamily="34" charset="0"/>
              <a:ea typeface="宋体" charset="-122"/>
            </a:endParaRPr>
          </a:p>
        </p:txBody>
      </p:sp>
      <p:sp>
        <p:nvSpPr>
          <p:cNvPr id="5" name="文本框 10"/>
          <p:cNvSpPr txBox="1">
            <a:spLocks noChangeArrowheads="1"/>
          </p:cNvSpPr>
          <p:nvPr/>
        </p:nvSpPr>
        <p:spPr bwMode="auto">
          <a:xfrm>
            <a:off x="1190625" y="2547938"/>
            <a:ext cx="7167563" cy="2530475"/>
          </a:xfrm>
          <a:prstGeom prst="rect">
            <a:avLst/>
          </a:prstGeom>
          <a:noFill/>
          <a:ln w="38100">
            <a:noFill/>
            <a:miter lim="800000"/>
            <a:headEnd/>
            <a:tailEnd/>
          </a:ln>
        </p:spPr>
        <p:txBody>
          <a:bodyPr>
            <a:spAutoFit/>
          </a:bodyPr>
          <a:lstStyle/>
          <a:p>
            <a:pPr algn="just" eaLnBrk="0" hangingPunct="0"/>
            <a:r>
              <a:rPr lang="zh-CN" altLang="en-US" sz="2000">
                <a:solidFill>
                  <a:srgbClr val="7F7F7F"/>
                </a:solidFill>
                <a:sym typeface="微软雅黑" pitchFamily="34" charset="-122"/>
              </a:rPr>
              <a:t>软件工程教学辅助网站需求规格说明书是为了让该系统的涉众就该系统的需求达成一致认可，明确该系统的需求，为后续的开发工作提供依据。通常，改需求说明可以作为产品设计的主要依据，并作为工程设计编码时了解软件实际需求的主要参考资料。同时，需求规格说明是产品实现后用于检验的主要考察依据，是测试人员编写测试用例的主要参考文件。另外本文档还可以为其他需要了解本网站的需求的人员提供产品需求的详细说明。</a:t>
            </a:r>
          </a:p>
        </p:txBody>
      </p:sp>
      <p:sp>
        <p:nvSpPr>
          <p:cNvPr id="88068" name="矩形 17"/>
          <p:cNvSpPr>
            <a:spLocks noChangeArrowheads="1"/>
          </p:cNvSpPr>
          <p:nvPr/>
        </p:nvSpPr>
        <p:spPr bwMode="auto">
          <a:xfrm>
            <a:off x="904875" y="1165225"/>
            <a:ext cx="5235575" cy="579438"/>
          </a:xfrm>
          <a:prstGeom prst="rect">
            <a:avLst/>
          </a:prstGeom>
          <a:noFill/>
          <a:ln w="9525">
            <a:noFill/>
            <a:miter lim="800000"/>
            <a:headEnd/>
            <a:tailEnd/>
          </a:ln>
        </p:spPr>
        <p:txBody>
          <a:bodyPr>
            <a:spAutoFit/>
          </a:bodyPr>
          <a:lstStyle/>
          <a:p>
            <a:pPr>
              <a:buFont typeface="Arial" charset="0"/>
              <a:buNone/>
            </a:pPr>
            <a:r>
              <a:rPr lang="zh-CN" altLang="en-US" sz="3200" b="1">
                <a:solidFill>
                  <a:srgbClr val="7F7F7F"/>
                </a:solidFill>
                <a:latin typeface="微软雅黑" pitchFamily="34" charset="-122"/>
                <a:ea typeface="微软雅黑" pitchFamily="34" charset="-122"/>
              </a:rPr>
              <a:t>文档目的</a:t>
            </a:r>
            <a:endParaRPr lang="zh-CN" altLang="en-US" sz="2400" b="1">
              <a:solidFill>
                <a:srgbClr val="7F7F7F"/>
              </a:solidFill>
              <a:latin typeface="微软雅黑" pitchFamily="34" charset="-122"/>
              <a:ea typeface="微软雅黑" pitchFamily="34" charset="-122"/>
            </a:endParaRP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88068"/>
                                        </p:tgtEl>
                                        <p:attrNameLst>
                                          <p:attrName>style.visibility</p:attrName>
                                        </p:attrNameLst>
                                      </p:cBhvr>
                                      <p:to>
                                        <p:strVal val="visible"/>
                                      </p:to>
                                    </p:set>
                                    <p:animEffect transition="in" filter="fade">
                                      <p:cBhvr>
                                        <p:cTn id="13" dur="250"/>
                                        <p:tgtEl>
                                          <p:spTgt spid="8806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806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Users\Administrator\Desktop\2.png"/>
          <p:cNvPicPr>
            <a:picLocks noChangeAspect="1" noChangeArrowheads="1"/>
          </p:cNvPicPr>
          <p:nvPr/>
        </p:nvPicPr>
        <p:blipFill>
          <a:blip r:embed="rId2"/>
          <a:srcRect/>
          <a:stretch>
            <a:fillRect/>
          </a:stretch>
        </p:blipFill>
        <p:spPr bwMode="auto">
          <a:xfrm>
            <a:off x="6773863" y="346075"/>
            <a:ext cx="5613400" cy="6170613"/>
          </a:xfrm>
          <a:prstGeom prst="rect">
            <a:avLst/>
          </a:prstGeom>
          <a:noFill/>
          <a:ln w="9525">
            <a:noFill/>
            <a:miter lim="800000"/>
            <a:headEnd/>
            <a:tailEnd/>
          </a:ln>
        </p:spPr>
      </p:pic>
      <p:sp>
        <p:nvSpPr>
          <p:cNvPr id="4" name="矩形 3"/>
          <p:cNvSpPr>
            <a:spLocks noChangeArrowheads="1"/>
          </p:cNvSpPr>
          <p:nvPr/>
        </p:nvSpPr>
        <p:spPr bwMode="auto">
          <a:xfrm>
            <a:off x="938213" y="1890713"/>
            <a:ext cx="7670800" cy="3679825"/>
          </a:xfrm>
          <a:prstGeom prst="rect">
            <a:avLst/>
          </a:prstGeom>
          <a:solidFill>
            <a:srgbClr val="FFFFFF">
              <a:alpha val="87842"/>
            </a:srgbClr>
          </a:solidFill>
          <a:ln w="38100">
            <a:solidFill>
              <a:srgbClr val="404153"/>
            </a:solidFill>
            <a:miter lim="800000"/>
            <a:headEnd/>
            <a:tailEnd/>
          </a:ln>
        </p:spPr>
        <p:txBody>
          <a:bodyPr anchor="ctr"/>
          <a:lstStyle/>
          <a:p>
            <a:pPr algn="ctr" defTabSz="1216025">
              <a:buFont typeface="Arial" charset="0"/>
              <a:buNone/>
            </a:pPr>
            <a:endParaRPr lang="zh-CN" altLang="en-US" sz="3100">
              <a:solidFill>
                <a:srgbClr val="000000"/>
              </a:solidFill>
              <a:latin typeface="Calibri" pitchFamily="34" charset="0"/>
              <a:ea typeface="宋体" charset="-122"/>
            </a:endParaRPr>
          </a:p>
        </p:txBody>
      </p:sp>
      <p:sp>
        <p:nvSpPr>
          <p:cNvPr id="5" name="文本框 10"/>
          <p:cNvSpPr txBox="1">
            <a:spLocks noChangeArrowheads="1"/>
          </p:cNvSpPr>
          <p:nvPr/>
        </p:nvSpPr>
        <p:spPr bwMode="auto">
          <a:xfrm>
            <a:off x="1190625" y="2547938"/>
            <a:ext cx="7167563" cy="2225675"/>
          </a:xfrm>
          <a:prstGeom prst="rect">
            <a:avLst/>
          </a:prstGeom>
          <a:noFill/>
          <a:ln w="38100">
            <a:noFill/>
            <a:miter lim="800000"/>
            <a:headEnd/>
            <a:tailEnd/>
          </a:ln>
        </p:spPr>
        <p:txBody>
          <a:bodyPr>
            <a:spAutoFit/>
          </a:bodyPr>
          <a:lstStyle/>
          <a:p>
            <a:pPr algn="just" eaLnBrk="0" hangingPunct="0"/>
            <a:r>
              <a:rPr lang="zh-CN" altLang="en-US" sz="2000">
                <a:solidFill>
                  <a:srgbClr val="7F7F7F"/>
                </a:solidFill>
                <a:sym typeface="微软雅黑" pitchFamily="34" charset="-122"/>
              </a:rPr>
              <a:t>软件工程教学辅助网站是为了给同学们一个更加方便自由可以探讨问题的网站，可以让同学们更加方便的解决学习中碰到的难题，可以在网站上找到相关的内容。该网站不同于现有的教学辅助网站，是一个社区论坛类型的辅助网站。该网站将实现发帖的相关功能，还能上传和下载资源，每个注册用户都有个人中心可以关注其他用户。还可以进行选课操作，当你所选的可有新的通知或消息会对关注用户进行推送。</a:t>
            </a:r>
          </a:p>
        </p:txBody>
      </p:sp>
      <p:sp>
        <p:nvSpPr>
          <p:cNvPr id="88068" name="矩形 17"/>
          <p:cNvSpPr>
            <a:spLocks noChangeArrowheads="1"/>
          </p:cNvSpPr>
          <p:nvPr/>
        </p:nvSpPr>
        <p:spPr bwMode="auto">
          <a:xfrm>
            <a:off x="904875" y="1165225"/>
            <a:ext cx="5235575" cy="579438"/>
          </a:xfrm>
          <a:prstGeom prst="rect">
            <a:avLst/>
          </a:prstGeom>
          <a:noFill/>
          <a:ln w="9525">
            <a:noFill/>
            <a:miter lim="800000"/>
            <a:headEnd/>
            <a:tailEnd/>
          </a:ln>
        </p:spPr>
        <p:txBody>
          <a:bodyPr>
            <a:spAutoFit/>
          </a:bodyPr>
          <a:lstStyle/>
          <a:p>
            <a:pPr>
              <a:buFont typeface="Arial" charset="0"/>
              <a:buNone/>
            </a:pPr>
            <a:r>
              <a:rPr lang="zh-CN" altLang="en-US" sz="3200" b="1">
                <a:solidFill>
                  <a:srgbClr val="7F7F7F"/>
                </a:solidFill>
                <a:latin typeface="微软雅黑" pitchFamily="34" charset="-122"/>
                <a:ea typeface="微软雅黑" pitchFamily="34" charset="-122"/>
              </a:rPr>
              <a:t>项目范围</a:t>
            </a: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88068"/>
                                        </p:tgtEl>
                                        <p:attrNameLst>
                                          <p:attrName>style.visibility</p:attrName>
                                        </p:attrNameLst>
                                      </p:cBhvr>
                                      <p:to>
                                        <p:strVal val="visible"/>
                                      </p:to>
                                    </p:set>
                                    <p:animEffect transition="in" filter="fade">
                                      <p:cBhvr>
                                        <p:cTn id="13" dur="250"/>
                                        <p:tgtEl>
                                          <p:spTgt spid="8806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80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Users\Administrator\Desktop\2.png"/>
          <p:cNvPicPr>
            <a:picLocks noChangeAspect="1" noChangeArrowheads="1"/>
          </p:cNvPicPr>
          <p:nvPr/>
        </p:nvPicPr>
        <p:blipFill>
          <a:blip r:embed="rId2"/>
          <a:srcRect/>
          <a:stretch>
            <a:fillRect/>
          </a:stretch>
        </p:blipFill>
        <p:spPr bwMode="auto">
          <a:xfrm>
            <a:off x="6773863" y="346075"/>
            <a:ext cx="5613400" cy="6170613"/>
          </a:xfrm>
          <a:prstGeom prst="rect">
            <a:avLst/>
          </a:prstGeom>
          <a:noFill/>
          <a:ln w="9525">
            <a:noFill/>
            <a:miter lim="800000"/>
            <a:headEnd/>
            <a:tailEnd/>
          </a:ln>
        </p:spPr>
      </p:pic>
      <p:sp>
        <p:nvSpPr>
          <p:cNvPr id="4" name="矩形 3"/>
          <p:cNvSpPr>
            <a:spLocks noChangeArrowheads="1"/>
          </p:cNvSpPr>
          <p:nvPr/>
        </p:nvSpPr>
        <p:spPr bwMode="auto">
          <a:xfrm>
            <a:off x="938213" y="1890713"/>
            <a:ext cx="7670800" cy="3679825"/>
          </a:xfrm>
          <a:prstGeom prst="rect">
            <a:avLst/>
          </a:prstGeom>
          <a:solidFill>
            <a:srgbClr val="FFFFFF">
              <a:alpha val="87842"/>
            </a:srgbClr>
          </a:solidFill>
          <a:ln w="38100">
            <a:solidFill>
              <a:srgbClr val="404153"/>
            </a:solidFill>
            <a:miter lim="800000"/>
            <a:headEnd/>
            <a:tailEnd/>
          </a:ln>
        </p:spPr>
        <p:txBody>
          <a:bodyPr anchor="ctr"/>
          <a:lstStyle/>
          <a:p>
            <a:pPr algn="ctr" defTabSz="1216025">
              <a:buFont typeface="Arial" charset="0"/>
              <a:buNone/>
            </a:pPr>
            <a:endParaRPr lang="zh-CN" altLang="en-US" sz="3100">
              <a:solidFill>
                <a:srgbClr val="000000"/>
              </a:solidFill>
              <a:latin typeface="Calibri" pitchFamily="34" charset="0"/>
              <a:ea typeface="宋体" charset="-122"/>
            </a:endParaRPr>
          </a:p>
        </p:txBody>
      </p:sp>
      <p:sp>
        <p:nvSpPr>
          <p:cNvPr id="5" name="文本框 10"/>
          <p:cNvSpPr txBox="1">
            <a:spLocks noChangeArrowheads="1"/>
          </p:cNvSpPr>
          <p:nvPr/>
        </p:nvSpPr>
        <p:spPr bwMode="auto">
          <a:xfrm>
            <a:off x="1190625" y="2547938"/>
            <a:ext cx="7167563" cy="1373187"/>
          </a:xfrm>
          <a:prstGeom prst="rect">
            <a:avLst/>
          </a:prstGeom>
          <a:noFill/>
          <a:ln w="38100">
            <a:noFill/>
            <a:miter lim="800000"/>
            <a:headEnd/>
            <a:tailEnd/>
          </a:ln>
        </p:spPr>
        <p:txBody>
          <a:bodyPr>
            <a:spAutoFit/>
          </a:bodyPr>
          <a:lstStyle/>
          <a:p>
            <a:r>
              <a:rPr lang="zh-CN" altLang="en-US" sz="2800">
                <a:solidFill>
                  <a:srgbClr val="7F7F7F"/>
                </a:solidFill>
                <a:sym typeface="微软雅黑" pitchFamily="34" charset="-122"/>
              </a:rPr>
              <a:t>开发工作的编程人员</a:t>
            </a:r>
          </a:p>
          <a:p>
            <a:r>
              <a:rPr lang="zh-CN" altLang="en-US" sz="2800">
                <a:solidFill>
                  <a:srgbClr val="7F7F7F"/>
                </a:solidFill>
                <a:sym typeface="微软雅黑" pitchFamily="34" charset="-122"/>
              </a:rPr>
              <a:t>测试人员</a:t>
            </a:r>
          </a:p>
          <a:p>
            <a:r>
              <a:rPr lang="zh-CN" altLang="en-US" sz="2800">
                <a:solidFill>
                  <a:srgbClr val="7F7F7F"/>
                </a:solidFill>
                <a:sym typeface="微软雅黑" pitchFamily="34" charset="-122"/>
              </a:rPr>
              <a:t>其他需要了解网站需求的人员</a:t>
            </a:r>
          </a:p>
        </p:txBody>
      </p:sp>
      <p:sp>
        <p:nvSpPr>
          <p:cNvPr id="88068" name="矩形 17"/>
          <p:cNvSpPr>
            <a:spLocks noChangeArrowheads="1"/>
          </p:cNvSpPr>
          <p:nvPr/>
        </p:nvSpPr>
        <p:spPr bwMode="auto">
          <a:xfrm>
            <a:off x="904875" y="1165225"/>
            <a:ext cx="5235575" cy="579438"/>
          </a:xfrm>
          <a:prstGeom prst="rect">
            <a:avLst/>
          </a:prstGeom>
          <a:noFill/>
          <a:ln w="9525">
            <a:noFill/>
            <a:miter lim="800000"/>
            <a:headEnd/>
            <a:tailEnd/>
          </a:ln>
        </p:spPr>
        <p:txBody>
          <a:bodyPr>
            <a:spAutoFit/>
          </a:bodyPr>
          <a:lstStyle/>
          <a:p>
            <a:pPr>
              <a:buFont typeface="Arial" charset="0"/>
              <a:buNone/>
            </a:pPr>
            <a:r>
              <a:rPr lang="zh-CN" altLang="en-US" sz="3200" b="1">
                <a:solidFill>
                  <a:srgbClr val="7F7F7F"/>
                </a:solidFill>
                <a:latin typeface="微软雅黑" pitchFamily="34" charset="-122"/>
                <a:ea typeface="微软雅黑" pitchFamily="34" charset="-122"/>
              </a:rPr>
              <a:t>读者对象</a:t>
            </a: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88068"/>
                                        </p:tgtEl>
                                        <p:attrNameLst>
                                          <p:attrName>style.visibility</p:attrName>
                                        </p:attrNameLst>
                                      </p:cBhvr>
                                      <p:to>
                                        <p:strVal val="visible"/>
                                      </p:to>
                                    </p:set>
                                    <p:animEffect transition="in" filter="fade">
                                      <p:cBhvr>
                                        <p:cTn id="13" dur="250"/>
                                        <p:tgtEl>
                                          <p:spTgt spid="8806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806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0413" cy="6859588"/>
          </a:xfrm>
          <a:prstGeom prst="rect">
            <a:avLst/>
          </a:prstGeom>
          <a:solidFill>
            <a:srgbClr val="4041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2"/>
          <p:cNvSpPr/>
          <p:nvPr/>
        </p:nvSpPr>
        <p:spPr>
          <a:xfrm>
            <a:off x="0" y="0"/>
            <a:ext cx="4529138" cy="6859588"/>
          </a:xfrm>
          <a:prstGeom prst="rect">
            <a:avLst/>
          </a:prstGeom>
          <a:solidFill>
            <a:srgbClr val="01B0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文本框 22"/>
          <p:cNvSpPr>
            <a:spLocks noChangeArrowheads="1"/>
          </p:cNvSpPr>
          <p:nvPr/>
        </p:nvSpPr>
        <p:spPr bwMode="auto">
          <a:xfrm>
            <a:off x="3314700" y="2606675"/>
            <a:ext cx="10417175" cy="1076325"/>
          </a:xfrm>
          <a:prstGeom prst="rect">
            <a:avLst/>
          </a:prstGeom>
          <a:noFill/>
          <a:ln w="9525">
            <a:noFill/>
            <a:miter lim="800000"/>
            <a:headEnd/>
            <a:tailEnd/>
          </a:ln>
        </p:spPr>
        <p:txBody>
          <a:bodyPr lIns="68580" tIns="34290" rIns="68580" bIns="34290">
            <a:spAutoFit/>
          </a:bodyPr>
          <a:lstStyle/>
          <a:p>
            <a:pPr algn="ctr"/>
            <a:r>
              <a:rPr lang="zh-CN" altLang="en-US" sz="6600">
                <a:solidFill>
                  <a:schemeClr val="bg1"/>
                </a:solidFill>
                <a:latin typeface="方正正粗黑简体"/>
                <a:ea typeface="方正正粗黑简体"/>
                <a:cs typeface="方正正粗黑简体"/>
              </a:rPr>
              <a:t>整体描述</a:t>
            </a:r>
            <a:endParaRPr lang="zh-CN" altLang="zh-CN" sz="6600">
              <a:solidFill>
                <a:schemeClr val="bg1"/>
              </a:solidFill>
              <a:latin typeface="方正正粗黑简体"/>
              <a:ea typeface="方正正粗黑简体"/>
              <a:cs typeface="方正正粗黑简体"/>
            </a:endParaRPr>
          </a:p>
        </p:txBody>
      </p:sp>
      <p:sp>
        <p:nvSpPr>
          <p:cNvPr id="7" name="椭圆 6"/>
          <p:cNvSpPr/>
          <p:nvPr/>
        </p:nvSpPr>
        <p:spPr>
          <a:xfrm>
            <a:off x="3719513" y="2754313"/>
            <a:ext cx="1349375" cy="1350962"/>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 name="文本框 22"/>
          <p:cNvSpPr>
            <a:spLocks noChangeArrowheads="1"/>
          </p:cNvSpPr>
          <p:nvPr/>
        </p:nvSpPr>
        <p:spPr bwMode="auto">
          <a:xfrm>
            <a:off x="3548063" y="3060700"/>
            <a:ext cx="1692275" cy="685800"/>
          </a:xfrm>
          <a:prstGeom prst="rect">
            <a:avLst/>
          </a:prstGeom>
          <a:noFill/>
          <a:ln w="9525">
            <a:noFill/>
            <a:miter lim="800000"/>
            <a:headEnd/>
            <a:tailEnd/>
          </a:ln>
        </p:spPr>
        <p:txBody>
          <a:bodyPr lIns="68580" tIns="34290" rIns="68580" bIns="34290">
            <a:spAutoFit/>
          </a:bodyPr>
          <a:lstStyle/>
          <a:p>
            <a:pPr algn="ctr"/>
            <a:r>
              <a:rPr lang="en-US" altLang="zh-CN" sz="4000" b="1">
                <a:solidFill>
                  <a:srgbClr val="404153"/>
                </a:solidFill>
                <a:latin typeface="Calibri" pitchFamily="34" charset="0"/>
                <a:ea typeface="宋体" charset="-122"/>
              </a:rPr>
              <a:t>01</a:t>
            </a:r>
            <a:endParaRPr lang="zh-CN" altLang="zh-CN" sz="4000" b="1">
              <a:solidFill>
                <a:srgbClr val="404153"/>
              </a:solidFill>
              <a:latin typeface="Calibri" pitchFamily="34" charset="0"/>
              <a:ea typeface="宋体" charset="-122"/>
            </a:endParaRP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75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750"/>
                                        <p:tgtEl>
                                          <p:spTgt spid="4"/>
                                        </p:tgtEl>
                                      </p:cBhvr>
                                    </p:animEffect>
                                  </p:childTnLst>
                                </p:cTn>
                              </p:par>
                            </p:childTnLst>
                          </p:cTn>
                        </p:par>
                        <p:par>
                          <p:cTn id="11" fill="hold">
                            <p:stCondLst>
                              <p:cond delay="750"/>
                            </p:stCondLst>
                            <p:childTnLst>
                              <p:par>
                                <p:cTn id="12" presetID="3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fltVal val="0"/>
                                          </p:val>
                                        </p:tav>
                                        <p:tav tm="100000">
                                          <p:val>
                                            <p:strVal val="#ppt_w"/>
                                          </p:val>
                                        </p:tav>
                                      </p:tavLst>
                                    </p:anim>
                                    <p:anim calcmode="lin" valueType="num">
                                      <p:cBhvr>
                                        <p:cTn id="15" dur="1000" fill="hold"/>
                                        <p:tgtEl>
                                          <p:spTgt spid="7"/>
                                        </p:tgtEl>
                                        <p:attrNameLst>
                                          <p:attrName>ppt_h</p:attrName>
                                        </p:attrNameLst>
                                      </p:cBhvr>
                                      <p:tavLst>
                                        <p:tav tm="0">
                                          <p:val>
                                            <p:fltVal val="0"/>
                                          </p:val>
                                        </p:tav>
                                        <p:tav tm="100000">
                                          <p:val>
                                            <p:strVal val="#ppt_h"/>
                                          </p:val>
                                        </p:tav>
                                      </p:tavLst>
                                    </p:anim>
                                    <p:anim calcmode="lin" valueType="num">
                                      <p:cBhvr>
                                        <p:cTn id="16" dur="1000" fill="hold"/>
                                        <p:tgtEl>
                                          <p:spTgt spid="7"/>
                                        </p:tgtEl>
                                        <p:attrNameLst>
                                          <p:attrName>style.rotation</p:attrName>
                                        </p:attrNameLst>
                                      </p:cBhvr>
                                      <p:tavLst>
                                        <p:tav tm="0">
                                          <p:val>
                                            <p:fltVal val="90"/>
                                          </p:val>
                                        </p:tav>
                                        <p:tav tm="100000">
                                          <p:val>
                                            <p:fltVal val="0"/>
                                          </p:val>
                                        </p:tav>
                                      </p:tavLst>
                                    </p:anim>
                                    <p:animEffect transition="in" filter="fade">
                                      <p:cBhvr>
                                        <p:cTn id="17" dur="1000"/>
                                        <p:tgtEl>
                                          <p:spTgt spid="7"/>
                                        </p:tgtEl>
                                      </p:cBhvr>
                                    </p:animEffect>
                                  </p:childTnLst>
                                </p:cTn>
                              </p:par>
                            </p:childTnLst>
                          </p:cTn>
                        </p:par>
                        <p:par>
                          <p:cTn id="18" fill="hold">
                            <p:stCondLst>
                              <p:cond delay="1750"/>
                            </p:stCondLst>
                            <p:childTnLst>
                              <p:par>
                                <p:cTn id="19" presetID="42"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anim calcmode="lin" valueType="num">
                                      <p:cBhvr>
                                        <p:cTn id="22" dur="500" fill="hold"/>
                                        <p:tgtEl>
                                          <p:spTgt spid="8"/>
                                        </p:tgtEl>
                                        <p:attrNameLst>
                                          <p:attrName>ppt_x</p:attrName>
                                        </p:attrNameLst>
                                      </p:cBhvr>
                                      <p:tavLst>
                                        <p:tav tm="0">
                                          <p:val>
                                            <p:strVal val="#ppt_x"/>
                                          </p:val>
                                        </p:tav>
                                        <p:tav tm="100000">
                                          <p:val>
                                            <p:strVal val="#ppt_x"/>
                                          </p:val>
                                        </p:tav>
                                      </p:tavLst>
                                    </p:anim>
                                    <p:anim calcmode="lin" valueType="num">
                                      <p:cBhvr>
                                        <p:cTn id="23" dur="500" fill="hold"/>
                                        <p:tgtEl>
                                          <p:spTgt spid="8"/>
                                        </p:tgtEl>
                                        <p:attrNameLst>
                                          <p:attrName>ppt_y</p:attrName>
                                        </p:attrNameLst>
                                      </p:cBhvr>
                                      <p:tavLst>
                                        <p:tav tm="0">
                                          <p:val>
                                            <p:strVal val="#ppt_y+.1"/>
                                          </p:val>
                                        </p:tav>
                                        <p:tav tm="100000">
                                          <p:val>
                                            <p:strVal val="#ppt_y"/>
                                          </p:val>
                                        </p:tav>
                                      </p:tavLst>
                                    </p:anim>
                                  </p:childTnLst>
                                </p:cTn>
                              </p:par>
                            </p:childTnLst>
                          </p:cTn>
                        </p:par>
                        <p:par>
                          <p:cTn id="24" fill="hold">
                            <p:stCondLst>
                              <p:cond delay="2250"/>
                            </p:stCondLst>
                            <p:childTnLst>
                              <p:par>
                                <p:cTn id="25" presetID="2" presetClass="entr" presetSubtype="2" fill="hold" grpId="0" nodeType="afterEffect">
                                  <p:stCondLst>
                                    <p:cond delay="0"/>
                                  </p:stCondLst>
                                  <p:iterate type="lt">
                                    <p:tmPct val="10000"/>
                                  </p:iterate>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ppt_x</p:attrName>
                                        </p:attrNameLst>
                                      </p:cBhvr>
                                      <p:tavLst>
                                        <p:tav tm="0">
                                          <p:val>
                                            <p:strVal val="1+#ppt_w/2"/>
                                          </p:val>
                                        </p:tav>
                                        <p:tav tm="100000">
                                          <p:val>
                                            <p:strVal val="#ppt_x"/>
                                          </p:val>
                                        </p:tav>
                                      </p:tavLst>
                                    </p:anim>
                                    <p:anim calcmode="lin" valueType="num">
                                      <p:cBhvr>
                                        <p:cTn id="2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5" grpId="0" bldLvl="0" autoUpdateAnimBg="0"/>
      <p:bldP spid="7"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Users\Administrator\Desktop\2.png"/>
          <p:cNvPicPr>
            <a:picLocks noChangeAspect="1" noChangeArrowheads="1"/>
          </p:cNvPicPr>
          <p:nvPr/>
        </p:nvPicPr>
        <p:blipFill>
          <a:blip r:embed="rId2"/>
          <a:srcRect/>
          <a:stretch>
            <a:fillRect/>
          </a:stretch>
        </p:blipFill>
        <p:spPr bwMode="auto">
          <a:xfrm>
            <a:off x="6773863" y="346075"/>
            <a:ext cx="5613400" cy="6170613"/>
          </a:xfrm>
          <a:prstGeom prst="rect">
            <a:avLst/>
          </a:prstGeom>
          <a:noFill/>
          <a:ln w="9525">
            <a:noFill/>
            <a:miter lim="800000"/>
            <a:headEnd/>
            <a:tailEnd/>
          </a:ln>
        </p:spPr>
      </p:pic>
      <p:sp>
        <p:nvSpPr>
          <p:cNvPr id="4" name="矩形 3"/>
          <p:cNvSpPr>
            <a:spLocks noChangeArrowheads="1"/>
          </p:cNvSpPr>
          <p:nvPr/>
        </p:nvSpPr>
        <p:spPr bwMode="auto">
          <a:xfrm>
            <a:off x="938213" y="1890713"/>
            <a:ext cx="7670800" cy="3679825"/>
          </a:xfrm>
          <a:prstGeom prst="rect">
            <a:avLst/>
          </a:prstGeom>
          <a:solidFill>
            <a:srgbClr val="FFFFFF">
              <a:alpha val="87842"/>
            </a:srgbClr>
          </a:solidFill>
          <a:ln w="38100">
            <a:solidFill>
              <a:srgbClr val="404153"/>
            </a:solidFill>
            <a:miter lim="800000"/>
            <a:headEnd/>
            <a:tailEnd/>
          </a:ln>
        </p:spPr>
        <p:txBody>
          <a:bodyPr anchor="ctr"/>
          <a:lstStyle/>
          <a:p>
            <a:pPr algn="ctr" defTabSz="1216025">
              <a:buFont typeface="Arial" charset="0"/>
              <a:buNone/>
            </a:pPr>
            <a:endParaRPr lang="zh-CN" altLang="en-US" sz="3100">
              <a:solidFill>
                <a:srgbClr val="000000"/>
              </a:solidFill>
              <a:latin typeface="Calibri" pitchFamily="34" charset="0"/>
              <a:ea typeface="宋体" charset="-122"/>
            </a:endParaRPr>
          </a:p>
        </p:txBody>
      </p:sp>
      <p:sp>
        <p:nvSpPr>
          <p:cNvPr id="5" name="文本框 10"/>
          <p:cNvSpPr txBox="1">
            <a:spLocks noChangeArrowheads="1"/>
          </p:cNvSpPr>
          <p:nvPr/>
        </p:nvSpPr>
        <p:spPr bwMode="auto">
          <a:xfrm>
            <a:off x="1133475" y="2052638"/>
            <a:ext cx="7167563" cy="3378200"/>
          </a:xfrm>
          <a:prstGeom prst="rect">
            <a:avLst/>
          </a:prstGeom>
          <a:noFill/>
          <a:ln w="38100">
            <a:noFill/>
            <a:miter lim="800000"/>
            <a:headEnd/>
            <a:tailEnd/>
          </a:ln>
        </p:spPr>
        <p:txBody>
          <a:bodyPr>
            <a:spAutoFit/>
          </a:bodyPr>
          <a:lstStyle/>
          <a:p>
            <a:pPr algn="just"/>
            <a:r>
              <a:rPr lang="zh-CN" altLang="en-US" sz="2400">
                <a:solidFill>
                  <a:srgbClr val="7F7F7F"/>
                </a:solidFill>
                <a:sym typeface="微软雅黑" pitchFamily="34" charset="-122"/>
              </a:rPr>
              <a:t>软件工程教学辅助网站针对的用户是在校学生，已毕业的学生和老师。现在市场上有像</a:t>
            </a:r>
            <a:r>
              <a:rPr lang="en-US" altLang="zh-CN" sz="2400">
                <a:solidFill>
                  <a:srgbClr val="7F7F7F"/>
                </a:solidFill>
                <a:sym typeface="微软雅黑" pitchFamily="34" charset="-122"/>
              </a:rPr>
              <a:t>bb</a:t>
            </a:r>
            <a:r>
              <a:rPr lang="zh-CN" altLang="en-US" sz="2400">
                <a:solidFill>
                  <a:srgbClr val="7F7F7F"/>
                </a:solidFill>
                <a:sym typeface="微软雅黑" pitchFamily="34" charset="-122"/>
              </a:rPr>
              <a:t>和慕课之类的课程辅助和在线教学的辅助网站但却没有教学社区讨论类的教学辅助网站，我们这个网站就是要创建一个相对自由的教学讨论社区，学生发布问题老师和已毕业学长解答，用户还可以发布自己觉得有价值的资源给网站上的用户共享。补全了市场上教学辅助网站的空白，可以使同学学习更高效，也能使同学们的学期更全面更深入。</a:t>
            </a:r>
          </a:p>
        </p:txBody>
      </p:sp>
      <p:sp>
        <p:nvSpPr>
          <p:cNvPr id="88068" name="矩形 17"/>
          <p:cNvSpPr>
            <a:spLocks noChangeArrowheads="1"/>
          </p:cNvSpPr>
          <p:nvPr/>
        </p:nvSpPr>
        <p:spPr bwMode="auto">
          <a:xfrm>
            <a:off x="904875" y="1165225"/>
            <a:ext cx="5235575" cy="579438"/>
          </a:xfrm>
          <a:prstGeom prst="rect">
            <a:avLst/>
          </a:prstGeom>
          <a:noFill/>
          <a:ln w="9525">
            <a:noFill/>
            <a:miter lim="800000"/>
            <a:headEnd/>
            <a:tailEnd/>
          </a:ln>
        </p:spPr>
        <p:txBody>
          <a:bodyPr>
            <a:spAutoFit/>
          </a:bodyPr>
          <a:lstStyle/>
          <a:p>
            <a:pPr>
              <a:buFont typeface="Arial" charset="0"/>
              <a:buNone/>
            </a:pPr>
            <a:r>
              <a:rPr lang="zh-CN" altLang="en-US" sz="3200" b="1">
                <a:solidFill>
                  <a:srgbClr val="7F7F7F"/>
                </a:solidFill>
                <a:latin typeface="微软雅黑" pitchFamily="34" charset="-122"/>
                <a:ea typeface="微软雅黑" pitchFamily="34" charset="-122"/>
              </a:rPr>
              <a:t>产品前景</a:t>
            </a: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88068"/>
                                        </p:tgtEl>
                                        <p:attrNameLst>
                                          <p:attrName>style.visibility</p:attrName>
                                        </p:attrNameLst>
                                      </p:cBhvr>
                                      <p:to>
                                        <p:strVal val="visible"/>
                                      </p:to>
                                    </p:set>
                                    <p:animEffect transition="in" filter="fade">
                                      <p:cBhvr>
                                        <p:cTn id="13" dur="250"/>
                                        <p:tgtEl>
                                          <p:spTgt spid="8806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806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Users\Administrator\Desktop\2.png"/>
          <p:cNvPicPr>
            <a:picLocks noChangeAspect="1" noChangeArrowheads="1"/>
          </p:cNvPicPr>
          <p:nvPr/>
        </p:nvPicPr>
        <p:blipFill>
          <a:blip r:embed="rId2"/>
          <a:srcRect/>
          <a:stretch>
            <a:fillRect/>
          </a:stretch>
        </p:blipFill>
        <p:spPr bwMode="auto">
          <a:xfrm>
            <a:off x="6773863" y="346075"/>
            <a:ext cx="5613400" cy="6170613"/>
          </a:xfrm>
          <a:prstGeom prst="rect">
            <a:avLst/>
          </a:prstGeom>
          <a:noFill/>
          <a:ln w="9525">
            <a:noFill/>
            <a:miter lim="800000"/>
            <a:headEnd/>
            <a:tailEnd/>
          </a:ln>
        </p:spPr>
      </p:pic>
      <p:sp>
        <p:nvSpPr>
          <p:cNvPr id="4" name="矩形 3"/>
          <p:cNvSpPr>
            <a:spLocks noChangeArrowheads="1"/>
          </p:cNvSpPr>
          <p:nvPr/>
        </p:nvSpPr>
        <p:spPr bwMode="auto">
          <a:xfrm>
            <a:off x="938213" y="1890713"/>
            <a:ext cx="7670800" cy="3679825"/>
          </a:xfrm>
          <a:prstGeom prst="rect">
            <a:avLst/>
          </a:prstGeom>
          <a:solidFill>
            <a:srgbClr val="FFFFFF">
              <a:alpha val="87842"/>
            </a:srgbClr>
          </a:solidFill>
          <a:ln w="38100">
            <a:solidFill>
              <a:srgbClr val="404153"/>
            </a:solidFill>
            <a:miter lim="800000"/>
            <a:headEnd/>
            <a:tailEnd/>
          </a:ln>
        </p:spPr>
        <p:txBody>
          <a:bodyPr anchor="ctr"/>
          <a:lstStyle/>
          <a:p>
            <a:pPr algn="ctr" defTabSz="1216025">
              <a:buFont typeface="Arial" charset="0"/>
              <a:buNone/>
            </a:pPr>
            <a:endParaRPr lang="zh-CN" altLang="en-US" sz="3100">
              <a:solidFill>
                <a:srgbClr val="000000"/>
              </a:solidFill>
              <a:latin typeface="Calibri" pitchFamily="34" charset="0"/>
              <a:ea typeface="宋体" charset="-122"/>
            </a:endParaRPr>
          </a:p>
        </p:txBody>
      </p:sp>
      <p:sp>
        <p:nvSpPr>
          <p:cNvPr id="5" name="文本框 10"/>
          <p:cNvSpPr txBox="1">
            <a:spLocks noChangeArrowheads="1"/>
          </p:cNvSpPr>
          <p:nvPr/>
        </p:nvSpPr>
        <p:spPr bwMode="auto">
          <a:xfrm>
            <a:off x="1147763" y="2228850"/>
            <a:ext cx="7167562" cy="3013075"/>
          </a:xfrm>
          <a:prstGeom prst="rect">
            <a:avLst/>
          </a:prstGeom>
          <a:noFill/>
          <a:ln w="38100">
            <a:noFill/>
            <a:miter lim="800000"/>
            <a:headEnd/>
            <a:tailEnd/>
          </a:ln>
        </p:spPr>
        <p:txBody>
          <a:bodyPr>
            <a:spAutoFit/>
          </a:bodyPr>
          <a:lstStyle/>
          <a:p>
            <a:r>
              <a:rPr lang="zh-CN" altLang="en-US" sz="2400">
                <a:solidFill>
                  <a:srgbClr val="7F7F7F"/>
                </a:solidFill>
                <a:sym typeface="微软雅黑" pitchFamily="34" charset="-122"/>
              </a:rPr>
              <a:t>管理员：学校招聘的员工，主要全站的帖子管理，课程信息管理，资源管理和用户管理并且包含其他普通用户的功能</a:t>
            </a:r>
          </a:p>
          <a:p>
            <a:r>
              <a:rPr lang="zh-CN" altLang="en-US" sz="2400">
                <a:solidFill>
                  <a:srgbClr val="7F7F7F"/>
                </a:solidFill>
                <a:sym typeface="微软雅黑" pitchFamily="34" charset="-122"/>
              </a:rPr>
              <a:t>普通用户：主要包括在校学生和已毕业的学长，主要可以发帖和评论</a:t>
            </a:r>
          </a:p>
          <a:p>
            <a:r>
              <a:rPr lang="zh-CN" altLang="en-US" sz="2400">
                <a:solidFill>
                  <a:srgbClr val="7F7F7F"/>
                </a:solidFill>
                <a:sym typeface="微软雅黑" pitchFamily="34" charset="-122"/>
              </a:rPr>
              <a:t>教师：主要可以自己教授的课程的帖子管理、资源管理、课程信息管理并且包含普通用户的功能。</a:t>
            </a:r>
          </a:p>
          <a:p>
            <a:r>
              <a:rPr lang="zh-CN" altLang="en-US" sz="2400">
                <a:solidFill>
                  <a:srgbClr val="7F7F7F"/>
                </a:solidFill>
                <a:sym typeface="微软雅黑" pitchFamily="34" charset="-122"/>
              </a:rPr>
              <a:t>游客：只能看到网站首页</a:t>
            </a:r>
          </a:p>
        </p:txBody>
      </p:sp>
      <p:sp>
        <p:nvSpPr>
          <p:cNvPr id="88068" name="矩形 17"/>
          <p:cNvSpPr>
            <a:spLocks noChangeArrowheads="1"/>
          </p:cNvSpPr>
          <p:nvPr/>
        </p:nvSpPr>
        <p:spPr bwMode="auto">
          <a:xfrm>
            <a:off x="904875" y="1165225"/>
            <a:ext cx="5235575" cy="579438"/>
          </a:xfrm>
          <a:prstGeom prst="rect">
            <a:avLst/>
          </a:prstGeom>
          <a:noFill/>
          <a:ln w="9525">
            <a:noFill/>
            <a:miter lim="800000"/>
            <a:headEnd/>
            <a:tailEnd/>
          </a:ln>
        </p:spPr>
        <p:txBody>
          <a:bodyPr>
            <a:spAutoFit/>
          </a:bodyPr>
          <a:lstStyle/>
          <a:p>
            <a:pPr>
              <a:buFont typeface="Arial" charset="0"/>
              <a:buNone/>
            </a:pPr>
            <a:r>
              <a:rPr lang="zh-CN" altLang="en-US" sz="3200" b="1">
                <a:solidFill>
                  <a:srgbClr val="7F7F7F"/>
                </a:solidFill>
                <a:latin typeface="微软雅黑" pitchFamily="34" charset="-122"/>
                <a:ea typeface="微软雅黑" pitchFamily="34" charset="-122"/>
              </a:rPr>
              <a:t>用户类别和特征</a:t>
            </a:r>
          </a:p>
        </p:txBody>
      </p:sp>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88068"/>
                                        </p:tgtEl>
                                        <p:attrNameLst>
                                          <p:attrName>style.visibility</p:attrName>
                                        </p:attrNameLst>
                                      </p:cBhvr>
                                      <p:to>
                                        <p:strVal val="visible"/>
                                      </p:to>
                                    </p:set>
                                    <p:animEffect transition="in" filter="fade">
                                      <p:cBhvr>
                                        <p:cTn id="13" dur="250"/>
                                        <p:tgtEl>
                                          <p:spTgt spid="8806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806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TRACKING_SLIDES" val="1"/>
  <p:tag name="GENSWF_OUTPUT_FILE_NAME" val="3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炫彩扁平2">
      <a:dk1>
        <a:srgbClr val="000000"/>
      </a:dk1>
      <a:lt1>
        <a:srgbClr val="FFFFFF"/>
      </a:lt1>
      <a:dk2>
        <a:srgbClr val="44546A"/>
      </a:dk2>
      <a:lt2>
        <a:srgbClr val="E7E6E6"/>
      </a:lt2>
      <a:accent1>
        <a:srgbClr val="FFBF53"/>
      </a:accent1>
      <a:accent2>
        <a:srgbClr val="F17475"/>
      </a:accent2>
      <a:accent3>
        <a:srgbClr val="01B3C5"/>
      </a:accent3>
      <a:accent4>
        <a:srgbClr val="77448C"/>
      </a:accent4>
      <a:accent5>
        <a:srgbClr val="00AF92"/>
      </a:accent5>
      <a:accent6>
        <a:srgbClr val="C65885"/>
      </a:accent6>
      <a:hlink>
        <a:srgbClr val="FCC79F"/>
      </a:hlink>
      <a:folHlink>
        <a:srgbClr val="869FB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1636</TotalTime>
  <Words>641</Words>
  <Application>Microsoft Office PowerPoint</Application>
  <PresentationFormat>自定义</PresentationFormat>
  <Paragraphs>79</Paragraphs>
  <Slides>36</Slides>
  <Notes>2</Notes>
  <HiddenSlides>0</HiddenSlides>
  <MMClips>0</MMClips>
  <ScaleCrop>false</ScaleCrop>
  <HeadingPairs>
    <vt:vector size="6" baseType="variant">
      <vt:variant>
        <vt:lpstr>已用的字体</vt:lpstr>
      </vt:variant>
      <vt:variant>
        <vt:i4>13</vt:i4>
      </vt:variant>
      <vt:variant>
        <vt:lpstr>主题</vt:lpstr>
      </vt:variant>
      <vt:variant>
        <vt:i4>10</vt:i4>
      </vt:variant>
      <vt:variant>
        <vt:lpstr>幻灯片标题</vt:lpstr>
      </vt:variant>
      <vt:variant>
        <vt:i4>36</vt:i4>
      </vt:variant>
    </vt:vector>
  </HeadingPairs>
  <TitlesOfParts>
    <vt:vector size="59" baseType="lpstr">
      <vt:lpstr>ITC Avant Garde Std Bk</vt:lpstr>
      <vt:lpstr>LiHei Pro</vt:lpstr>
      <vt:lpstr>Open Sans Extrabold</vt:lpstr>
      <vt:lpstr>Signika</vt:lpstr>
      <vt:lpstr>等线</vt:lpstr>
      <vt:lpstr>等线 Light</vt:lpstr>
      <vt:lpstr>方正正粗黑简体</vt:lpstr>
      <vt:lpstr>迷你简汉真广标</vt:lpstr>
      <vt:lpstr>宋体</vt:lpstr>
      <vt:lpstr>微软雅黑</vt:lpstr>
      <vt:lpstr>Arial</vt:lpstr>
      <vt:lpstr>Calibri</vt:lpstr>
      <vt:lpstr>Impact</vt:lpstr>
      <vt:lpstr>Office 主题​​</vt:lpstr>
      <vt:lpstr>1_Office Theme</vt:lpstr>
      <vt:lpstr>2_Office Theme</vt:lpstr>
      <vt:lpstr>3_Office Theme</vt:lpstr>
      <vt:lpstr>4_Office Theme</vt:lpstr>
      <vt:lpstr>5_Office Theme</vt:lpstr>
      <vt:lpstr>6_Office Theme</vt:lpstr>
      <vt:lpstr>7_Office Theme</vt:lpstr>
      <vt:lpstr>8_Office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商务ppt</dc:title>
  <dc:creator>lzj</dc:creator>
  <cp:lastModifiedBy>Jones Jake</cp:lastModifiedBy>
  <cp:revision>1142</cp:revision>
  <dcterms:created xsi:type="dcterms:W3CDTF">2015-12-01T09:06:39Z</dcterms:created>
  <dcterms:modified xsi:type="dcterms:W3CDTF">2017-12-17T13:03:22Z</dcterms:modified>
</cp:coreProperties>
</file>