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80" r:id="rId6"/>
    <p:sldId id="259" r:id="rId7"/>
    <p:sldId id="260" r:id="rId8"/>
    <p:sldId id="261" r:id="rId9"/>
    <p:sldId id="275" r:id="rId10"/>
    <p:sldId id="281" r:id="rId11"/>
    <p:sldId id="277" r:id="rId12"/>
    <p:sldId id="262" r:id="rId13"/>
    <p:sldId id="263" r:id="rId14"/>
    <p:sldId id="282" r:id="rId15"/>
    <p:sldId id="264" r:id="rId16"/>
    <p:sldId id="268" r:id="rId17"/>
    <p:sldId id="265" r:id="rId18"/>
    <p:sldId id="279" r:id="rId19"/>
    <p:sldId id="283" r:id="rId20"/>
    <p:sldId id="27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nal-project-dot/AI-Based-Intrusion-Detection-System-For-Malw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84535321_AI-Based_Ransomware_Detection_A_Comprehensive_Review" TargetMode="External"/><Relationship Id="rId7" Type="http://schemas.openxmlformats.org/officeDocument/2006/relationships/hyperlink" Target="https://doi.org/10.3390/sym15030677" TargetMode="External"/><Relationship Id="rId2" Type="http://schemas.openxmlformats.org/officeDocument/2006/relationships/hyperlink" Target="https://www.researchgate.net/publication/272238656_A_Survey_on_Malwares_and_Malware_Detection_Syst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jii.2023.100520." TargetMode="External"/><Relationship Id="rId5" Type="http://schemas.openxmlformats.org/officeDocument/2006/relationships/hyperlink" Target="https://doi.org/10.5120/13608-1412" TargetMode="External"/><Relationship Id="rId4" Type="http://schemas.openxmlformats.org/officeDocument/2006/relationships/hyperlink" Target="file:///C:\Users\shesh\AppData\Local\Microsoft\Windows\INetCache\IE\E3VWYDSR\10.1109\ACCESS.2022.317588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hesh\AppData\Local\Microsoft\Windows\INetCache\IE\E3VWYDSR\10.4108\eetsis.v10i3.2574" TargetMode="External"/><Relationship Id="rId2" Type="http://schemas.openxmlformats.org/officeDocument/2006/relationships/hyperlink" Target="https://doi.org/10.1007/s42979-023-01981-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55/2022/9663052" TargetMode="External"/><Relationship Id="rId4" Type="http://schemas.openxmlformats.org/officeDocument/2006/relationships/hyperlink" Target="https://doi.org/10.1504/IJCNDS.2017.08210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21275/ART20203995" TargetMode="External"/><Relationship Id="rId2" Type="http://schemas.openxmlformats.org/officeDocument/2006/relationships/hyperlink" Target="https://doi.org/10.1371/journal.pone.03084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7762/ijcnis.v12i3.4723" TargetMode="External"/><Relationship Id="rId5" Type="http://schemas.openxmlformats.org/officeDocument/2006/relationships/hyperlink" Target="https://doi.org/10.48550/arXiv.2210.11239" TargetMode="External"/><Relationship Id="rId4" Type="http://schemas.openxmlformats.org/officeDocument/2006/relationships/hyperlink" Target="https://doi.org/10.1145/363855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AI-Based Intrusion Detection System For Malware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CCS – G27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543355" y="2513340"/>
            <a:ext cx="545114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algn="ctr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Syed Siraj Ahmed</a:t>
            </a:r>
            <a:endParaRPr lang="en-IN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Review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 Tech – Computer Science And Engineering [Cybersecurity]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Ananda Raj S P </a:t>
            </a:r>
          </a:p>
          <a:p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000" b="1" i="0" u="none" strike="noStrike" cap="none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	</a:t>
            </a:r>
            <a:endParaRPr lang="en-US" sz="2000" b="1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D23ACF-9F83-BE61-56B1-FF7F48F09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09430"/>
              </p:ext>
            </p:extLst>
          </p:nvPr>
        </p:nvGraphicFramePr>
        <p:xfrm>
          <a:off x="171870" y="2546595"/>
          <a:ext cx="6714122" cy="17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61">
                  <a:extLst>
                    <a:ext uri="{9D8B030D-6E8A-4147-A177-3AD203B41FA5}">
                      <a16:colId xmlns:a16="http://schemas.microsoft.com/office/drawing/2014/main" val="2960722807"/>
                    </a:ext>
                  </a:extLst>
                </a:gridCol>
                <a:gridCol w="3357061">
                  <a:extLst>
                    <a:ext uri="{9D8B030D-6E8A-4147-A177-3AD203B41FA5}">
                      <a16:colId xmlns:a16="http://schemas.microsoft.com/office/drawing/2014/main" val="3463343955"/>
                    </a:ext>
                  </a:extLst>
                </a:gridCol>
              </a:tblGrid>
              <a:tr h="4379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strike="noStrike" cap="none" dirty="0">
                          <a:solidFill>
                            <a:schemeClr val="bg1"/>
                          </a:solidFill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strike="noStrike" cap="none" dirty="0">
                          <a:solidFill>
                            <a:schemeClr val="bg1"/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23226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r>
                        <a:rPr lang="en-IN" dirty="0"/>
                        <a:t>SHESHA VENKAT GOPAL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91474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r>
                        <a:rPr lang="en-IN" dirty="0"/>
                        <a:t>ARATHI SHREE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0910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r>
                        <a:rPr lang="en-IN" dirty="0"/>
                        <a:t>AMRUTHA SINDHU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726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271E9-3791-FB77-6D45-FE57AE574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E282-3395-C83E-EA43-19E22017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C56AE-A739-B615-E49F-89940481FF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5" y="1205501"/>
            <a:ext cx="10346068" cy="4056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8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Processor: Intel i7 or equivalent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RAM: 16GB minimum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Storage: 500GB SSD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Network: Gigabit Ethernet</a:t>
            </a:r>
          </a:p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Operating System: Windows/Linux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Programming Languages: Python,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ML Frameworks: TensorFlow,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Additional Tools: Wireshark, Snort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C18E657-AE28-0A74-88BA-986222CEC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22" y="1143000"/>
            <a:ext cx="832775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1661F8-A774-6BDD-750A-DF64EDFE6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56405"/>
            <a:ext cx="10969625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Technical Outcomes: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Detection Accuracy: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&gt;95% accuracy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identifying malware, including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zero-day threats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polymorphic attacks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False Positives and Negatives: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Minimize errors to ensure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&lt;1% false positive rates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enhancing reliability and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Threat Detection: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quick threat identification and response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Utilization: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 computational requirements to ensure scalability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devices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networks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88070-05E7-4082-FCED-BE7EA7433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A1E2-1993-2E2D-440F-68BFBD24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ED3780-67E5-F8DD-0748-DE68B0D01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1" y="962828"/>
            <a:ext cx="10668000" cy="402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Practical Benefits: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Cybersecurity Posture: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Strengthen defenses against sophisticated malware by integrating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detection models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Incident Response Time: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Minimize time to detect and mitigate attacks, reducing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downtime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 risks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Operational Costs: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 threat detection and reporting processes, cutting down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intervention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resource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Threat Intelligence: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analytical reports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incident tracking and future security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Scalability: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supports integration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environments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an intuitive dashboard for administrators to monitor and manage threats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06248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D99238-A612-4DED-1880-91EC2AE37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53778"/>
            <a:ext cx="106679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Intrusion Detection System (IDS)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effectively combines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signature-based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anomaly-based approaches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tackle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malware threats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achieves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false positives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threat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environments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reduces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 times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 resilience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offers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reporting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security management.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research establishes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 for 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threat intelligence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handle evolving attacks.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https://github.com/final-project-dot/AI-Based-Intrusion-Detection-System-For-Malware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Imtithal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A. Saeed, Ali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Selamat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Ali M.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Abuagoub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A Survey on Malware and Malware Detection Systems. International Journal of Computer Applications. 67, 16 ( April 2013), 25-31. DOI=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10.5120/11480-7108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Ferdous,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Jannatul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Islam, Md Rafiqul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Mahboubi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Arash &amp; Islam, Md. (2024). AI-Based Ransomware Detection: A Comprehensive Review. IEEE Access.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12. 136666-136695.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Ok, Emmanuel. (2024). AI-Powered Malware Analysis: A Comparative Study of Traditional vs. AI-Based Approaches.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B. -X. Wang, J. -L. Chen and C. -L. Yu, "An AI-Powered Network Threat Detection System," in IEEE Access, vol. 10, pp. 54029-54037, 2022,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10.1109/ACCESS.2022.3175886.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KishorWagh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Pachghare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VK,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SR (2013) Survey on intrusion detection system using machine learning techniques. Int J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Appl 78(16):30–37.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https://doi.org/10.5120/13608-1412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Vivekanand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Kuriyal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Dibyahash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Bordoloi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D.P.Singh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Vikas Tripathi. “A Comprehensive Study on Malware Detection Techniques Using Machine Learning”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Marc Schmitt, Securing the digital world: Protecting smart infrastructures and digital industries with artificial intelligence (AI)-enabled malware and intrusion detection, Journal of Industrial Information Integration, Volume 36, 2023, 100520, ISSN 2452-414X,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https://doi.org/10.1016/j.jii.2023.100520.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Djenna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Bouridane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A.; Rubab, S.;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Marou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I.M. Artificial Intelligence-Based Malware Detection, Analysis, and Mitigation. Symmetry 2023, 15, 677.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https://doi.org/10.3390/sym15030677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Maribana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Thabang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Chindipha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Stones &amp; Brown, Dane. (2023). Feature Selection in Malware Detection.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A2D47-9895-CC88-45E5-11F8C540F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462A-8D1F-8CD4-5C3B-AC551F68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AEE1-550A-3652-9DFE-8393CC1E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 Khan, A.B.F.,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Kamalakannan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&amp; Ahmed, N.S.S. Integrating Machine Learning and Stochastic Pattern Analysis for the Forecasting of Time-Series Data.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 COMPUT. SCI.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484 (2023).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https://doi.org/10.1007/s42979-023-01981-0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[11] Ahmed, N. S. S., (2016) An application of containing order rough set for analyzing data of intrusion detection. An Interdisciplinary Journal of Scientific Research &amp; Education, Vol. 2, No. 5, pp. 52-57.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[12] G., M. (2022) “Design of Intrusion Detection and Prevention Model Using COOT Optimization and Hybrid LSTM-KNN Classifier for MANET”,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EAI Endorsed Transactions on Scalable Information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10(3), p. e2.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10.4108/eetsis.v10i3.2574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[13] Ahmed, N. S.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Acharjya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P., &amp; Sanyal, S. (2017) A framework for phishing attack identification using rough set and formal concept analysis. International Journal of Communication Networks and Distributed Systems, Vol. 18, No. 2, pp. 186-212.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https://doi.org/10.1504/IJCNDS.2017.082105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[14]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Maseno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 M., Wang, Z., &amp; Xing, H. (2021). A Systematic Review on Hybrid Intrusion Detection System. Security and Communication Networks, 2022(1), 9663052.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https://doi.org/10.1155/2022/9663052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[15]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Shaikha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H.K.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Abduallah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W.M., 2017. A Review of Intrusion Detection Systems. Academic Journal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Nawroz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University, 6(3), pp.101-105.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[16]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Öztürk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Hızal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“Detection and Analysis of Malicious Software Using Machine Learning Models”, SAUCIS, vol. 7, no. 2, pp. 264–276, 2024,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10.35377/</a:t>
            </a:r>
            <a:r>
              <a:rPr lang="en-US" sz="18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saucis</a:t>
            </a: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...1489237.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3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88CBB-610F-D650-68B0-27C83ADFD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F764-E360-759F-B9C2-FE6D08A7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AE78-0076-A8CE-D7F2-9601ED59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[17]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Dai, Z., Por, L. Y., Chen, L., Yang, J., Ku, C.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Alizadehsani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Pławiak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(2024). An intrusion detection model to detect zero-day attacks in unseen data using machine learning. PLOS ONE, 19(9), e0308469.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https://doi.org/10.1371/journal.pone.0308469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[18] Mahesh, B., 2020. Machine learning algorithms-a review. International Journal of Science and Research (IJSR).[Internet], 9(1), pp.381-386.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10.21275/ART20203995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[19] Matthew G. Gaber, Mohiuddin Ahmed, and Helge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Janicke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2024. Malware Detection with Artificial Intelligence: A Systematic Literature Review. ACM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56, 6, Article 148 (June 2024), 33 pages.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https://doi.org/10.1145/3638552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[20] Wolsey, A. (2022). The State-of-the-Art in AI-Based Malware Detection Techniques: A Review.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https://doi.org/10.48550/arXiv.2210.11239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[21]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Frank, E., 2024. AI-Powered Malware Analysis: a Comparative Study of Traditional vs. AI-Based Approaches.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[22]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Alenezi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Alabdulrazzaq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 K.,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Alshaher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A.,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Alkharang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M. (2022). Evolution of Malware Threats and Techniques: a Review.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Communication Networks and Information Security (IJCNIS)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(3).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https://doi.org/10.17762/ijcnis.v12i3.4723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4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42A5B9-504D-610E-8D7F-0C656F107EF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1999" y="1001811"/>
            <a:ext cx="1066800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Threat Landscape: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Malware attacks occur every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 seconds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posing serious risks to data security and privacy.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Evolving threats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ransomware, spyware, and trojans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exploit vulnerabilities, leading to financial and operational damages.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Detection: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 against known threats but fails to detect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zero-day attacks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polymorphic malware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Anomaly-based Detection: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Identifies unknown patterns but suffers from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false positives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overhead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AI-Based Solutions: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and ML techniques enable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threat 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enhanced accuracy and scalability for detecting both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known and unknown threats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IDS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anomaly-based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CIC-MalMem2022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improve detection rates and reduce false positives.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diverse environments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 networks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3DC93-D7A2-3B9D-38E9-C65F83046FE3}"/>
              </a:ext>
            </a:extLst>
          </p:cNvPr>
          <p:cNvSpPr txBox="1"/>
          <p:nvPr/>
        </p:nvSpPr>
        <p:spPr>
          <a:xfrm>
            <a:off x="812800" y="970071"/>
            <a:ext cx="10668000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"AI-Powered Intrusion Detection System for Malware," can be mapped to relevant SDGs are: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SDG-9: Industry, Innovation, and Infrastructure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promotes innovation through the development of AI-based security solutions, which contribute to building resilient infrastructure and fostering sustainable industrialization.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 startAt="2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SDG-16: Peace, Justice, and Strong Institutions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enhancing cybersecurity and protecting systems from malware, the project supports strong and secure institutions, contributing to justice and peace by safeguarding sensitive information and reducing vulnerabilities.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 startAt="3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SDG-3: Good Health and Well-Being (Indirectly related)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the project primarily focuses on cybersecurity, secure systems are crucial for protecting healthcare data and ensuring reliable digital health infrastructure, indirectly supporting this goal.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89045"/>
            <a:ext cx="10668000" cy="510695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from Recent Studies: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achieve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rates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threat classification.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and Random Forest models outperform traditional detection techniques.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Behavior-Based Analysis: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user activity and identifies patterns to detect suspicious behaviors.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identifying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zero-day exploits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Approaches: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frameworks improve detection rates and reduce false positives.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Detection Techniques: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detect emerging threats before execution.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systems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shared threat intelligence.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Identified: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overhead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 concerns in existing systems.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EF5CA-84F0-CB90-5960-DB11F76EFB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10646"/>
            <a:ext cx="10668000" cy="548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Detection: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Known Patterns: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 malware using predefined signatures but fails against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zero-day attacks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polymorphic malware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modify their structure to evade detection.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Updates Required: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constant updates to stay effective, leading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detecting newly emerging threats.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Negatives: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Misses new malware variants not yet cataloged in signature databases.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Inefficient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networks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reliance on static rules.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Anomaly-Based Detection: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Baseline Models: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Establishing baselines for normal behavior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prone to errors.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Positives: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 legitimate system changes as threats, leading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fatigue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overwhelming security teams.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Overhead: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processing power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unsuitable for resource-constrained environments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devices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Fine-Tuning Models: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frequent adjustments to reduce errors and improve accuracy.</a:t>
            </a:r>
          </a:p>
          <a:p>
            <a:pPr marL="5715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3ED50-759D-547B-C1BA-8F9A1CE0C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5269-E128-2BDB-EAA7-242FC1EA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6CFBB2-885D-C35B-E9ED-D26501E82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899077"/>
            <a:ext cx="10668000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 startAt="3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IDS Limitations: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Real-Time Response: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Struggles to handle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threats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evolve quickly.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Resource-Intensive Scanning: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Consumes significant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and memory resources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performance bottlenecks in high-traffic systems.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Contextual Awareness: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Fails to correlate related events, making it difficult to detect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multi-stage attacks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designed to handle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datasets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operate efficiently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environments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10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B794C4-830E-3DDD-917D-01AC3519D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36484"/>
            <a:ext cx="10668000" cy="330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Intrusion Detection System (IDS):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Techniques: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Signature-based detection for known threats and anomaly-based detection for unknown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Security: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Network Traffic: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abnormal patterns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Behavior Analysis: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Tracks file and application activities.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Layered Defense Model: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comprehensive protection.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Approach: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analyze data and classify threats.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dynamically to new patterns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algorithms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B164FA-E5A1-289D-4709-28311EB6FC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40663"/>
            <a:ext cx="10668000" cy="336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hybrid IDS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malware detection.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&gt;95% detection accuracy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&lt;1% false positives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threat detection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adaptive responses.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Goals: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computational resource usage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scalability.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security monitoring.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threat containment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response features.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analytical reports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24506B-7082-35BB-A72D-1B39FB5CF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17543"/>
            <a:ext cx="10668000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 Module: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network traffic data and logs system activities.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datasets for training and testing models.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 Module: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 and normalizes data to remove inconsistencies.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extract relevant attributes like API calls and network behavior.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Machine Learning Module: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KNN, SVM, Decision Tree, and Random Forest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models through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accuracy.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Detection and Response Module: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threats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triggers alerts.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logs and visual reports for incident tracking.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BC3AE-A941-525A-C836-0931724668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25" y="1664670"/>
            <a:ext cx="10623975" cy="2934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796</TotalTime>
  <Words>2349</Words>
  <Application>Microsoft Office PowerPoint</Application>
  <PresentationFormat>Widescreen</PresentationFormat>
  <Paragraphs>184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Cambria</vt:lpstr>
      <vt:lpstr>Symbol</vt:lpstr>
      <vt:lpstr>Times New Roman</vt:lpstr>
      <vt:lpstr>Verdana</vt:lpstr>
      <vt:lpstr>Bioinformatics</vt:lpstr>
      <vt:lpstr>AI-Based Intrusion Detection System For Malware</vt:lpstr>
      <vt:lpstr>Introduction</vt:lpstr>
      <vt:lpstr>Literature Review</vt:lpstr>
      <vt:lpstr>Existing method Drawback</vt:lpstr>
      <vt:lpstr>Existing method Drawback</vt:lpstr>
      <vt:lpstr>Proposed Method</vt:lpstr>
      <vt:lpstr>Objectives</vt:lpstr>
      <vt:lpstr>Methodology/Modules</vt:lpstr>
      <vt:lpstr>Architecture</vt:lpstr>
      <vt:lpstr>Architecture</vt:lpstr>
      <vt:lpstr>Hardware/software components</vt:lpstr>
      <vt:lpstr>Timeline of Project</vt:lpstr>
      <vt:lpstr>Expected Outcomes</vt:lpstr>
      <vt:lpstr>Expected Outcomes</vt:lpstr>
      <vt:lpstr>Conclusion</vt:lpstr>
      <vt:lpstr>Github Link</vt:lpstr>
      <vt:lpstr>References</vt:lpstr>
      <vt:lpstr>References</vt:lpstr>
      <vt:lpstr>References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Shesha Venkat Gopal K;Arathi Shree V;Amrutha Sindhu A</dc:creator>
  <cp:lastModifiedBy>Sheshu K</cp:lastModifiedBy>
  <cp:revision>26</cp:revision>
  <dcterms:created xsi:type="dcterms:W3CDTF">2023-03-16T03:26:27Z</dcterms:created>
  <dcterms:modified xsi:type="dcterms:W3CDTF">2025-01-07T07:00:52Z</dcterms:modified>
</cp:coreProperties>
</file>