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94" r:id="rId3"/>
    <p:sldId id="290" r:id="rId4"/>
    <p:sldId id="306" r:id="rId5"/>
    <p:sldId id="295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CFE7666-4FA5-4BB2-B85E-E1B2C17BBA71}">
          <p14:sldIdLst>
            <p14:sldId id="256"/>
            <p14:sldId id="294"/>
            <p14:sldId id="290"/>
            <p14:sldId id="30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BC8"/>
    <a:srgbClr val="FF0000"/>
    <a:srgbClr val="0000FF"/>
    <a:srgbClr val="78D7E4"/>
    <a:srgbClr val="080808"/>
    <a:srgbClr val="F8F8F8"/>
    <a:srgbClr val="000000"/>
    <a:srgbClr val="99CCFF"/>
    <a:srgbClr val="3A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3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77935-ED05-4C33-A474-7A0FEE99EE64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D6882-385A-4164-8A4E-1E5251D9065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A681B-6BB5-4D1F-A638-42BC39FBD0E7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7DDE1-9399-4A50-A74C-D60A7B5BF1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048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7DDE1-9399-4A50-A74C-D60A7B5BF1B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0944" y="-19050"/>
            <a:ext cx="9261144" cy="525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41D276-3EAB-47FB-B8C9-F06D042418EA}" type="datetime1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1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9D13-DE7A-4807-9718-3BE7E8D2D6E7}" type="datetime1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BBB3-4940-4B33-9664-915779B6B763}" type="datetime1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5FDA-7096-4F41-8885-739248A27FE1}" type="datetime1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EB70-76C0-45C0-830D-21CBEB373356}" type="datetime1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3540-C3FE-49B5-A964-3265DDE87F7E}" type="datetime1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3CB8-E0F9-4685-BA22-E15CC112481F}" type="datetime1">
              <a:rPr lang="en-US" smtClean="0"/>
              <a:pPr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222A-355B-48FF-A5FB-5A986EBDC687}" type="datetime1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417F-B9F0-4E93-8250-5811EE8C81F7}" type="datetime1">
              <a:rPr lang="en-US" smtClean="0"/>
              <a:pPr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5858-C3E9-4E92-8672-380B89E133B3}" type="datetime1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CA85-7F09-46FC-95C8-A2F77A98A343}" type="datetime1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3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0472" y="0"/>
            <a:ext cx="9164472" cy="519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205979"/>
            <a:ext cx="64770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37983-D8AF-4AB7-83AE-036D7F969349}" type="datetime1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chemeClr val="tx2"/>
                </a:solidFill>
              </a:rPr>
              <a:t>Индивидуальный проект </a:t>
            </a:r>
            <a:br>
              <a:rPr lang="ru-RU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Flappy bird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1828800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/>
              <a:t>Город</a:t>
            </a:r>
            <a:r>
              <a:rPr lang="ru-RU" sz="1600" dirty="0" smtClean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ru-RU" sz="1600" dirty="0" smtClean="0"/>
              <a:t>Площадка: 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sz="1600" dirty="0" smtClean="0"/>
              <a:t>Преподаватель: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2971800" cy="14711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Новосибирск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МБОУ Инженерный лицей НГТУ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Белов Кирилл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err="1" smtClean="0">
                <a:solidFill>
                  <a:schemeClr val="bg1"/>
                </a:solidFill>
              </a:rPr>
              <a:t>Шперлинг</a:t>
            </a:r>
            <a:r>
              <a:rPr lang="ru-RU" sz="1600" dirty="0" smtClean="0">
                <a:solidFill>
                  <a:schemeClr val="bg1"/>
                </a:solidFill>
              </a:rPr>
              <a:t> Владимир Константинович</a:t>
            </a:r>
          </a:p>
        </p:txBody>
      </p:sp>
    </p:spTree>
    <p:extLst>
      <p:ext uri="{BB962C8B-B14F-4D97-AF65-F5344CB8AC3E}">
        <p14:creationId xmlns:p14="http://schemas.microsoft.com/office/powerpoint/2010/main" val="6673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1490"/>
            <a:ext cx="9143999" cy="689371"/>
          </a:xfrm>
        </p:spPr>
        <p:txBody>
          <a:bodyPr/>
          <a:lstStyle/>
          <a:p>
            <a:r>
              <a:rPr lang="ru-RU" b="1" dirty="0" smtClean="0"/>
              <a:t>Цель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1550" y="2121700"/>
            <a:ext cx="6660740" cy="117013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	Создать приложение, </a:t>
            </a:r>
            <a:r>
              <a:rPr lang="ru-RU" dirty="0" smtClean="0"/>
              <a:t>которое</a:t>
            </a:r>
            <a:r>
              <a:rPr lang="en-US" dirty="0" smtClean="0"/>
              <a:t> </a:t>
            </a:r>
            <a:r>
              <a:rPr lang="ru-RU" dirty="0" smtClean="0"/>
              <a:t>похоже на общеизвестную игру </a:t>
            </a:r>
            <a:r>
              <a:rPr lang="en-US" dirty="0" smtClean="0"/>
              <a:t>Flappy bird</a:t>
            </a:r>
            <a:endParaRPr lang="ru-RU" sz="3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1490"/>
            <a:ext cx="9144000" cy="689371"/>
          </a:xfrm>
        </p:spPr>
        <p:txBody>
          <a:bodyPr/>
          <a:lstStyle/>
          <a:p>
            <a:r>
              <a:rPr lang="ru-RU" b="1" dirty="0" smtClean="0"/>
              <a:t>Задачи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76595"/>
            <a:ext cx="9144000" cy="22502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3000" dirty="0" err="1" smtClean="0"/>
              <a:t>Отрисовывать</a:t>
            </a:r>
            <a:r>
              <a:rPr lang="ru-RU" sz="3000" dirty="0" smtClean="0"/>
              <a:t> птицу и так называемые препятствия, представленные трубами, также отслеживать столкновения птицы с этими трубами</a:t>
            </a:r>
            <a:endParaRPr lang="ru-RU" sz="3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802" y="636534"/>
            <a:ext cx="2436395" cy="45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544" y="186485"/>
            <a:ext cx="8667455" cy="689371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Перспективы развития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76595"/>
            <a:ext cx="9144000" cy="2250250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itchFamily="2" charset="2"/>
              <a:buChar char="ü"/>
            </a:pPr>
            <a:r>
              <a:rPr lang="ru-RU" sz="2800" dirty="0" smtClean="0"/>
              <a:t>Добавление изменений в дизайне , то есть варианты окраса птица , цвета труб , и разные варианты заднего фона</a:t>
            </a:r>
            <a:endParaRPr lang="ru-RU" sz="28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C:\Users\skeleton96\Desktop\SAMSUNG\MyProject\app\src\main\res\drawable\rock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890" y="2959996"/>
            <a:ext cx="1814354" cy="18072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2628</TotalTime>
  <Words>65</Words>
  <Application>Microsoft Office PowerPoint</Application>
  <PresentationFormat>Экран (16:9)</PresentationFormat>
  <Paragraphs>20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Индивидуальный проект  Flappy bird</vt:lpstr>
      <vt:lpstr>Цель</vt:lpstr>
      <vt:lpstr>Задачи</vt:lpstr>
      <vt:lpstr>Презентация PowerPoint</vt:lpstr>
      <vt:lpstr>Перспективы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Мама</cp:lastModifiedBy>
  <cp:revision>435</cp:revision>
  <dcterms:created xsi:type="dcterms:W3CDTF">2014-12-12T07:51:53Z</dcterms:created>
  <dcterms:modified xsi:type="dcterms:W3CDTF">2021-05-26T22:59:15Z</dcterms:modified>
</cp:coreProperties>
</file>